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987" r:id="rId2"/>
    <p:sldId id="1983" r:id="rId3"/>
    <p:sldId id="1989" r:id="rId4"/>
    <p:sldId id="1985" r:id="rId5"/>
    <p:sldId id="1988" r:id="rId6"/>
    <p:sldId id="1990" r:id="rId7"/>
    <p:sldId id="1991" r:id="rId8"/>
    <p:sldId id="1992" r:id="rId9"/>
    <p:sldId id="1993" r:id="rId10"/>
    <p:sldId id="1994" r:id="rId11"/>
    <p:sldId id="1995" r:id="rId12"/>
    <p:sldId id="1996" r:id="rId13"/>
    <p:sldId id="1997" r:id="rId14"/>
    <p:sldId id="1998" r:id="rId15"/>
    <p:sldId id="1999" r:id="rId16"/>
    <p:sldId id="2000" r:id="rId17"/>
    <p:sldId id="2001" r:id="rId18"/>
    <p:sldId id="2002" r:id="rId19"/>
    <p:sldId id="2003" r:id="rId20"/>
    <p:sldId id="2004" r:id="rId21"/>
    <p:sldId id="2005" r:id="rId22"/>
    <p:sldId id="2006" r:id="rId23"/>
  </p:sldIdLst>
  <p:sldSz cx="9144000" cy="6858000" type="screen4x3"/>
  <p:notesSz cx="7010400" cy="9296400"/>
  <p:defaultTextStyle>
    <a:defPPr>
      <a:defRPr lang="en-US"/>
    </a:defPPr>
    <a:lvl1pPr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1pPr>
    <a:lvl2pPr marL="457200"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2pPr>
    <a:lvl3pPr marL="914400"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3pPr>
    <a:lvl4pPr marL="1371600"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4pPr>
    <a:lvl5pPr marL="1828800" algn="l" rtl="0" eaLnBrk="0" fontAlgn="base" hangingPunct="0">
      <a:spcBef>
        <a:spcPct val="0"/>
      </a:spcBef>
      <a:spcAft>
        <a:spcPct val="0"/>
      </a:spcAft>
      <a:defRPr sz="3600" b="1" kern="1200">
        <a:solidFill>
          <a:schemeClr val="tx1"/>
        </a:solidFill>
        <a:latin typeface="Felix Titling" panose="04060505060202020A04" pitchFamily="82" charset="0"/>
        <a:ea typeface="+mn-ea"/>
        <a:cs typeface="Arial" panose="020B0604020202020204" pitchFamily="34" charset="0"/>
      </a:defRPr>
    </a:lvl5pPr>
    <a:lvl6pPr marL="2286000" algn="l" defTabSz="914400" rtl="0" eaLnBrk="1" latinLnBrk="0" hangingPunct="1">
      <a:defRPr sz="3600" b="1" kern="1200">
        <a:solidFill>
          <a:schemeClr val="tx1"/>
        </a:solidFill>
        <a:latin typeface="Felix Titling" panose="04060505060202020A04" pitchFamily="82" charset="0"/>
        <a:ea typeface="+mn-ea"/>
        <a:cs typeface="Arial" panose="020B0604020202020204" pitchFamily="34" charset="0"/>
      </a:defRPr>
    </a:lvl6pPr>
    <a:lvl7pPr marL="2743200" algn="l" defTabSz="914400" rtl="0" eaLnBrk="1" latinLnBrk="0" hangingPunct="1">
      <a:defRPr sz="3600" b="1" kern="1200">
        <a:solidFill>
          <a:schemeClr val="tx1"/>
        </a:solidFill>
        <a:latin typeface="Felix Titling" panose="04060505060202020A04" pitchFamily="82" charset="0"/>
        <a:ea typeface="+mn-ea"/>
        <a:cs typeface="Arial" panose="020B0604020202020204" pitchFamily="34" charset="0"/>
      </a:defRPr>
    </a:lvl7pPr>
    <a:lvl8pPr marL="3200400" algn="l" defTabSz="914400" rtl="0" eaLnBrk="1" latinLnBrk="0" hangingPunct="1">
      <a:defRPr sz="3600" b="1" kern="1200">
        <a:solidFill>
          <a:schemeClr val="tx1"/>
        </a:solidFill>
        <a:latin typeface="Felix Titling" panose="04060505060202020A04" pitchFamily="82" charset="0"/>
        <a:ea typeface="+mn-ea"/>
        <a:cs typeface="Arial" panose="020B0604020202020204" pitchFamily="34" charset="0"/>
      </a:defRPr>
    </a:lvl8pPr>
    <a:lvl9pPr marL="3657600" algn="l" defTabSz="914400" rtl="0" eaLnBrk="1" latinLnBrk="0" hangingPunct="1">
      <a:defRPr sz="3600" b="1" kern="1200">
        <a:solidFill>
          <a:schemeClr val="tx1"/>
        </a:solidFill>
        <a:latin typeface="Felix Titling" panose="04060505060202020A04" pitchFamily="82"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D3C93"/>
    <a:srgbClr val="3C1B14"/>
    <a:srgbClr val="C89B07"/>
    <a:srgbClr val="674509"/>
    <a:srgbClr val="415C19"/>
    <a:srgbClr val="DDE7A8"/>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9" autoAdjust="0"/>
    <p:restoredTop sz="94660"/>
  </p:normalViewPr>
  <p:slideViewPr>
    <p:cSldViewPr>
      <p:cViewPr varScale="1">
        <p:scale>
          <a:sx n="84" d="100"/>
          <a:sy n="84" d="100"/>
        </p:scale>
        <p:origin x="1685"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4" d="100"/>
          <a:sy n="54" d="100"/>
        </p:scale>
        <p:origin x="-223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eaLnBrk="1" hangingPunct="1">
              <a:defRPr sz="1200" b="0">
                <a:latin typeface="Arial" panose="020B0604020202020204"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b="0">
                <a:latin typeface="Arial" panose="020B0604020202020204" pitchFamily="34" charset="0"/>
              </a:defRPr>
            </a:lvl1pPr>
          </a:lstStyle>
          <a:p>
            <a:pPr>
              <a:defRPr/>
            </a:pPr>
            <a:endParaRPr lang="en-US" altLang="en-US"/>
          </a:p>
        </p:txBody>
      </p:sp>
      <p:sp>
        <p:nvSpPr>
          <p:cNvPr id="14340"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765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eaLnBrk="1" hangingPunct="1">
              <a:defRPr sz="1200" b="0">
                <a:latin typeface="Arial" panose="020B0604020202020204"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b="0">
                <a:latin typeface="Arial" panose="020B0604020202020204" pitchFamily="34" charset="0"/>
              </a:defRPr>
            </a:lvl1pPr>
          </a:lstStyle>
          <a:p>
            <a:pPr>
              <a:defRPr/>
            </a:pPr>
            <a:fld id="{EAA6718E-89B6-40A7-8C60-FC298CCBDF79}" type="slidenum">
              <a:rPr lang="en-US" altLang="en-US"/>
              <a:pPr>
                <a:defRPr/>
              </a:pPr>
              <a:t>‹#›</a:t>
            </a:fld>
            <a:endParaRPr lang="en-US" altLang="en-US"/>
          </a:p>
        </p:txBody>
      </p:sp>
    </p:spTree>
    <p:extLst>
      <p:ext uri="{BB962C8B-B14F-4D97-AF65-F5344CB8AC3E}">
        <p14:creationId xmlns:p14="http://schemas.microsoft.com/office/powerpoint/2010/main" val="2137054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C7A89BB6-688E-47C7-AB00-0256FDF91390}" type="slidenum">
              <a:rPr lang="en-US" altLang="en-US" sz="1200" b="0" smtClean="0">
                <a:latin typeface="Arial" panose="020B0604020202020204" pitchFamily="34" charset="0"/>
              </a:rPr>
              <a:pPr/>
              <a:t>1</a:t>
            </a:fld>
            <a:endParaRPr lang="en-US" altLang="en-US" sz="1200" b="0" smtClean="0">
              <a:latin typeface="Arial" panose="020B0604020202020204" pitchFamily="34" charset="0"/>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4502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08FF0AAF-8F96-4664-B429-610B6B4A0B22}" type="slidenum">
              <a:rPr lang="en-US" altLang="en-US" sz="1200" b="0" smtClean="0">
                <a:latin typeface="Arial" panose="020B0604020202020204" pitchFamily="34" charset="0"/>
              </a:rPr>
              <a:pPr/>
              <a:t>3</a:t>
            </a:fld>
            <a:endParaRPr lang="en-US" altLang="en-US" sz="1200" b="0" smtClean="0">
              <a:latin typeface="Arial" panose="020B0604020202020204" pitchFamily="34" charset="0"/>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9317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EDD9E74A-B3EB-48E9-BC96-3213BBCBA78E}" type="slidenum">
              <a:rPr lang="en-US" altLang="en-US" sz="1200" b="0" smtClean="0">
                <a:latin typeface="Arial" panose="020B0604020202020204" pitchFamily="34" charset="0"/>
              </a:rPr>
              <a:pPr/>
              <a:t>5</a:t>
            </a:fld>
            <a:endParaRPr lang="en-US" altLang="en-US" sz="1200" b="0" smtClean="0">
              <a:latin typeface="Arial" panose="020B0604020202020204" pitchFamily="34" charset="0"/>
            </a:endParaRP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546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EEA71681-948A-4CE9-B23C-85F5ECBA84FA}" type="slidenum">
              <a:rPr lang="en-US" altLang="en-US" sz="1200" b="0" smtClean="0">
                <a:latin typeface="Arial" panose="020B0604020202020204" pitchFamily="34" charset="0"/>
              </a:rPr>
              <a:pPr/>
              <a:t>10</a:t>
            </a:fld>
            <a:endParaRPr lang="en-US" altLang="en-US" sz="1200" b="0" smtClean="0">
              <a:latin typeface="Arial" panose="020B0604020202020204" pitchFamily="34"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4235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1863">
              <a:defRPr sz="3600" b="1">
                <a:solidFill>
                  <a:schemeClr val="tx1"/>
                </a:solidFill>
                <a:latin typeface="Felix Titling" panose="04060505060202020A04" pitchFamily="82" charset="0"/>
                <a:cs typeface="Arial" panose="020B0604020202020204" pitchFamily="34" charset="0"/>
              </a:defRPr>
            </a:lvl1pPr>
            <a:lvl2pPr marL="742950" indent="-285750" defTabSz="931863">
              <a:defRPr sz="3600" b="1">
                <a:solidFill>
                  <a:schemeClr val="tx1"/>
                </a:solidFill>
                <a:latin typeface="Felix Titling" panose="04060505060202020A04" pitchFamily="82" charset="0"/>
                <a:cs typeface="Arial" panose="020B0604020202020204" pitchFamily="34" charset="0"/>
              </a:defRPr>
            </a:lvl2pPr>
            <a:lvl3pPr marL="1143000" indent="-228600" defTabSz="931863">
              <a:defRPr sz="3600" b="1">
                <a:solidFill>
                  <a:schemeClr val="tx1"/>
                </a:solidFill>
                <a:latin typeface="Felix Titling" panose="04060505060202020A04" pitchFamily="82" charset="0"/>
                <a:cs typeface="Arial" panose="020B0604020202020204" pitchFamily="34" charset="0"/>
              </a:defRPr>
            </a:lvl3pPr>
            <a:lvl4pPr marL="1600200" indent="-228600" defTabSz="931863">
              <a:defRPr sz="3600" b="1">
                <a:solidFill>
                  <a:schemeClr val="tx1"/>
                </a:solidFill>
                <a:latin typeface="Felix Titling" panose="04060505060202020A04" pitchFamily="82" charset="0"/>
                <a:cs typeface="Arial" panose="020B0604020202020204" pitchFamily="34" charset="0"/>
              </a:defRPr>
            </a:lvl4pPr>
            <a:lvl5pPr marL="2057400" indent="-228600" defTabSz="931863">
              <a:defRPr sz="3600" b="1">
                <a:solidFill>
                  <a:schemeClr val="tx1"/>
                </a:solidFill>
                <a:latin typeface="Felix Titling" panose="04060505060202020A04" pitchFamily="82" charset="0"/>
                <a:cs typeface="Arial" panose="020B0604020202020204" pitchFamily="34" charset="0"/>
              </a:defRPr>
            </a:lvl5pPr>
            <a:lvl6pPr marL="25146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6pPr>
            <a:lvl7pPr marL="29718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7pPr>
            <a:lvl8pPr marL="34290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8pPr>
            <a:lvl9pPr marL="3886200" indent="-228600" defTabSz="931863" eaLnBrk="0" fontAlgn="base" hangingPunct="0">
              <a:spcBef>
                <a:spcPct val="0"/>
              </a:spcBef>
              <a:spcAft>
                <a:spcPct val="0"/>
              </a:spcAft>
              <a:defRPr sz="3600" b="1">
                <a:solidFill>
                  <a:schemeClr val="tx1"/>
                </a:solidFill>
                <a:latin typeface="Felix Titling" panose="04060505060202020A04" pitchFamily="82" charset="0"/>
                <a:cs typeface="Arial" panose="020B0604020202020204" pitchFamily="34" charset="0"/>
              </a:defRPr>
            </a:lvl9pPr>
          </a:lstStyle>
          <a:p>
            <a:fld id="{911C08C2-6698-482A-9E3B-961FF689A729}" type="slidenum">
              <a:rPr lang="en-US" altLang="en-US" sz="1200" b="0" smtClean="0">
                <a:latin typeface="Arial" panose="020B0604020202020204" pitchFamily="34" charset="0"/>
              </a:rPr>
              <a:pPr/>
              <a:t>16</a:t>
            </a:fld>
            <a:endParaRPr lang="en-US" altLang="en-US" sz="1200" b="0" smtClean="0">
              <a:latin typeface="Arial" panose="020B0604020202020204" pitchFamily="34"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6833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DD3BD137-B399-4647-BE01-0C1CF17C3C2B}" type="slidenum">
              <a:rPr lang="en-US" altLang="en-US"/>
              <a:pPr>
                <a:defRPr/>
              </a:pPr>
              <a:t>‹#›</a:t>
            </a:fld>
            <a:endParaRPr lang="en-US" altLang="en-US"/>
          </a:p>
        </p:txBody>
      </p:sp>
    </p:spTree>
    <p:extLst>
      <p:ext uri="{BB962C8B-B14F-4D97-AF65-F5344CB8AC3E}">
        <p14:creationId xmlns:p14="http://schemas.microsoft.com/office/powerpoint/2010/main" val="269205563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5233F03F-157E-4115-8C98-11AE92758474}" type="slidenum">
              <a:rPr lang="en-US" altLang="en-US"/>
              <a:pPr>
                <a:defRPr/>
              </a:pPr>
              <a:t>‹#›</a:t>
            </a:fld>
            <a:endParaRPr lang="en-US" altLang="en-US"/>
          </a:p>
        </p:txBody>
      </p:sp>
    </p:spTree>
    <p:extLst>
      <p:ext uri="{BB962C8B-B14F-4D97-AF65-F5344CB8AC3E}">
        <p14:creationId xmlns:p14="http://schemas.microsoft.com/office/powerpoint/2010/main" val="24339692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77D591F0-59F7-4F66-9478-C7A5AF63789A}" type="slidenum">
              <a:rPr lang="en-US" altLang="en-US"/>
              <a:pPr>
                <a:defRPr/>
              </a:pPr>
              <a:t>‹#›</a:t>
            </a:fld>
            <a:endParaRPr lang="en-US" altLang="en-US"/>
          </a:p>
        </p:txBody>
      </p:sp>
    </p:spTree>
    <p:extLst>
      <p:ext uri="{BB962C8B-B14F-4D97-AF65-F5344CB8AC3E}">
        <p14:creationId xmlns:p14="http://schemas.microsoft.com/office/powerpoint/2010/main" val="23571110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B34E5813-FC1F-42D5-BD2E-F00A2EB254C1}" type="slidenum">
              <a:rPr lang="en-US" altLang="en-US"/>
              <a:pPr>
                <a:defRPr/>
              </a:pPr>
              <a:t>‹#›</a:t>
            </a:fld>
            <a:endParaRPr lang="en-US" altLang="en-US"/>
          </a:p>
        </p:txBody>
      </p:sp>
    </p:spTree>
    <p:extLst>
      <p:ext uri="{BB962C8B-B14F-4D97-AF65-F5344CB8AC3E}">
        <p14:creationId xmlns:p14="http://schemas.microsoft.com/office/powerpoint/2010/main" val="37145441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FD06EAC8-817D-4179-AEA3-4300C27864D2}" type="slidenum">
              <a:rPr lang="en-US" altLang="en-US"/>
              <a:pPr>
                <a:defRPr/>
              </a:pPr>
              <a:t>‹#›</a:t>
            </a:fld>
            <a:endParaRPr lang="en-US" altLang="en-US"/>
          </a:p>
        </p:txBody>
      </p:sp>
    </p:spTree>
    <p:extLst>
      <p:ext uri="{BB962C8B-B14F-4D97-AF65-F5344CB8AC3E}">
        <p14:creationId xmlns:p14="http://schemas.microsoft.com/office/powerpoint/2010/main" val="4161431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DE09550-0973-48A2-8F87-9797B425D9CC}" type="slidenum">
              <a:rPr lang="en-US" altLang="en-US"/>
              <a:pPr>
                <a:defRPr/>
              </a:pPr>
              <a:t>‹#›</a:t>
            </a:fld>
            <a:endParaRPr lang="en-US" altLang="en-US"/>
          </a:p>
        </p:txBody>
      </p:sp>
    </p:spTree>
    <p:extLst>
      <p:ext uri="{BB962C8B-B14F-4D97-AF65-F5344CB8AC3E}">
        <p14:creationId xmlns:p14="http://schemas.microsoft.com/office/powerpoint/2010/main" val="11101058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BFDBCD87-1472-4B53-8554-1B1F0B925207}" type="slidenum">
              <a:rPr lang="en-US" altLang="en-US"/>
              <a:pPr>
                <a:defRPr/>
              </a:pPr>
              <a:t>‹#›</a:t>
            </a:fld>
            <a:endParaRPr lang="en-US" altLang="en-US"/>
          </a:p>
        </p:txBody>
      </p:sp>
    </p:spTree>
    <p:extLst>
      <p:ext uri="{BB962C8B-B14F-4D97-AF65-F5344CB8AC3E}">
        <p14:creationId xmlns:p14="http://schemas.microsoft.com/office/powerpoint/2010/main" val="36793018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446C22BB-ABCB-4CDE-B11A-218BF1B04DB5}" type="slidenum">
              <a:rPr lang="en-US" altLang="en-US"/>
              <a:pPr>
                <a:defRPr/>
              </a:pPr>
              <a:t>‹#›</a:t>
            </a:fld>
            <a:endParaRPr lang="en-US" altLang="en-US"/>
          </a:p>
        </p:txBody>
      </p:sp>
    </p:spTree>
    <p:extLst>
      <p:ext uri="{BB962C8B-B14F-4D97-AF65-F5344CB8AC3E}">
        <p14:creationId xmlns:p14="http://schemas.microsoft.com/office/powerpoint/2010/main" val="4944122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2491E50F-2569-4B49-91B9-BD0F611FFE4F}" type="slidenum">
              <a:rPr lang="en-US" altLang="en-US"/>
              <a:pPr>
                <a:defRPr/>
              </a:pPr>
              <a:t>‹#›</a:t>
            </a:fld>
            <a:endParaRPr lang="en-US" altLang="en-US"/>
          </a:p>
        </p:txBody>
      </p:sp>
    </p:spTree>
    <p:extLst>
      <p:ext uri="{BB962C8B-B14F-4D97-AF65-F5344CB8AC3E}">
        <p14:creationId xmlns:p14="http://schemas.microsoft.com/office/powerpoint/2010/main" val="24901868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4582E1DF-E0DB-44B8-B59C-E6CE0A3DBD8F}" type="slidenum">
              <a:rPr lang="en-US" altLang="en-US"/>
              <a:pPr>
                <a:defRPr/>
              </a:pPr>
              <a:t>‹#›</a:t>
            </a:fld>
            <a:endParaRPr lang="en-US" altLang="en-US"/>
          </a:p>
        </p:txBody>
      </p:sp>
    </p:spTree>
    <p:extLst>
      <p:ext uri="{BB962C8B-B14F-4D97-AF65-F5344CB8AC3E}">
        <p14:creationId xmlns:p14="http://schemas.microsoft.com/office/powerpoint/2010/main" val="19655369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0F17F4B4-23A9-4B40-9AE0-89C0C814BB0F}" type="slidenum">
              <a:rPr lang="en-US" altLang="en-US"/>
              <a:pPr>
                <a:defRPr/>
              </a:pPr>
              <a:t>‹#›</a:t>
            </a:fld>
            <a:endParaRPr lang="en-US" altLang="en-US"/>
          </a:p>
        </p:txBody>
      </p:sp>
    </p:spTree>
    <p:extLst>
      <p:ext uri="{BB962C8B-B14F-4D97-AF65-F5344CB8AC3E}">
        <p14:creationId xmlns:p14="http://schemas.microsoft.com/office/powerpoint/2010/main" val="14323736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D41CC6D8-30D7-4DB7-A625-5DFD8D77B21B}" type="slidenum">
              <a:rPr lang="en-US" altLang="en-US"/>
              <a:pPr>
                <a:defRPr/>
              </a:pPr>
              <a:t>‹#›</a:t>
            </a:fld>
            <a:endParaRPr lang="en-US" altLang="en-US"/>
          </a:p>
        </p:txBody>
      </p:sp>
    </p:spTree>
    <p:extLst>
      <p:ext uri="{BB962C8B-B14F-4D97-AF65-F5344CB8AC3E}">
        <p14:creationId xmlns:p14="http://schemas.microsoft.com/office/powerpoint/2010/main" val="279807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a:defRPr/>
            </a:pPr>
            <a:fld id="{235E22CB-105D-4166-8D9D-F25F92D9D2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WordArt 3"/>
          <p:cNvSpPr>
            <a:spLocks noChangeArrowheads="1" noChangeShapeType="1" noTextEdit="1"/>
          </p:cNvSpPr>
          <p:nvPr/>
        </p:nvSpPr>
        <p:spPr bwMode="auto">
          <a:xfrm>
            <a:off x="152400" y="1152525"/>
            <a:ext cx="8610600" cy="3590925"/>
          </a:xfrm>
          <a:prstGeom prst="rect">
            <a:avLst/>
          </a:prstGeom>
        </p:spPr>
        <p:txBody>
          <a:bodyPr wrap="none" fromWordArt="1">
            <a:prstTxWarp prst="textPlain">
              <a:avLst>
                <a:gd name="adj" fmla="val 50000"/>
              </a:avLst>
            </a:prstTxWarp>
          </a:bodyPr>
          <a:lstStyle/>
          <a:p>
            <a:pPr algn="ctr"/>
            <a:r>
              <a:rPr lang="en-US" kern="1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Becoming Fruitful</a:t>
            </a:r>
          </a:p>
        </p:txBody>
      </p:sp>
      <p:sp>
        <p:nvSpPr>
          <p:cNvPr id="15363" name="WordArt 4"/>
          <p:cNvSpPr>
            <a:spLocks noChangeArrowheads="1" noChangeShapeType="1" noTextEdit="1"/>
          </p:cNvSpPr>
          <p:nvPr/>
        </p:nvSpPr>
        <p:spPr bwMode="auto">
          <a:xfrm>
            <a:off x="5715000" y="3810000"/>
            <a:ext cx="2944813" cy="1524000"/>
          </a:xfrm>
          <a:prstGeom prst="rect">
            <a:avLst/>
          </a:prstGeom>
        </p:spPr>
        <p:txBody>
          <a:bodyPr wrap="none" fromWordArt="1">
            <a:prstTxWarp prst="textPlain">
              <a:avLst>
                <a:gd name="adj" fmla="val 50000"/>
              </a:avLst>
            </a:prstTxWarp>
          </a:bodyPr>
          <a:lstStyle/>
          <a:p>
            <a:pPr algn="ctr"/>
            <a:r>
              <a:rPr lang="en-US" kern="10">
                <a:ln w="25400" algn="ctr">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in 2019</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329628" y="1371600"/>
            <a:ext cx="8610600" cy="3590925"/>
          </a:xfrm>
          <a:prstGeom prst="rect">
            <a:avLst/>
          </a:prstGeom>
        </p:spPr>
        <p:txBody>
          <a:bodyPr wrap="none" fromWordArt="1">
            <a:prstTxWarp prst="textPlain">
              <a:avLst>
                <a:gd name="adj" fmla="val 50000"/>
              </a:avLst>
            </a:prstTxWarp>
          </a:bodyPr>
          <a:lstStyle/>
          <a:p>
            <a:pPr algn="ctr">
              <a:defRPr/>
            </a:pPr>
            <a:r>
              <a:rPr lang="en-US" u="sng" kern="10" dirty="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Remain</a:t>
            </a:r>
            <a:r>
              <a:rPr lang="en-US" kern="10" dirty="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 in fellowship</a:t>
            </a:r>
          </a:p>
          <a:p>
            <a:pPr algn="ctr">
              <a:defRPr/>
            </a:pPr>
            <a:r>
              <a:rPr lang="en-US" kern="10" dirty="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with Christ</a:t>
            </a:r>
          </a:p>
        </p:txBody>
      </p:sp>
      <p:sp>
        <p:nvSpPr>
          <p:cNvPr id="26627" name="WordArt 4"/>
          <p:cNvSpPr>
            <a:spLocks noChangeArrowheads="1" noChangeShapeType="1" noTextEdit="1"/>
          </p:cNvSpPr>
          <p:nvPr/>
        </p:nvSpPr>
        <p:spPr bwMode="auto">
          <a:xfrm>
            <a:off x="5943600" y="5181600"/>
            <a:ext cx="2981325" cy="996950"/>
          </a:xfrm>
          <a:prstGeom prst="rect">
            <a:avLst/>
          </a:prstGeom>
        </p:spPr>
        <p:txBody>
          <a:bodyPr wrap="none" fromWordArt="1">
            <a:prstTxWarp prst="textPlain">
              <a:avLst>
                <a:gd name="adj" fmla="val 50000"/>
              </a:avLst>
            </a:prstTxWarp>
          </a:bodyPr>
          <a:lstStyle/>
          <a:p>
            <a:pPr algn="ctr"/>
            <a:r>
              <a:rPr lang="en-US" kern="10">
                <a:ln w="25400" algn="ctr">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(vv. 5-8)</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76200"/>
            <a:ext cx="5949950" cy="6556375"/>
          </a:xfrm>
          <a:prstGeom prst="rect">
            <a:avLst/>
          </a:prstGeom>
          <a:solidFill>
            <a:srgbClr val="415C19">
              <a:alpha val="55000"/>
            </a:srgbClr>
          </a:solidFill>
          <a:ln>
            <a:noFill/>
          </a:ln>
          <a:effectLst/>
          <a:extLst/>
        </p:spPr>
        <p:txBody>
          <a:bodyPr>
            <a:spAutoFit/>
          </a:bodyPr>
          <a:lstStyle/>
          <a:p>
            <a:pPr algn="ctr" eaLnBrk="1" hangingPunct="1">
              <a:defRPr/>
            </a:pPr>
            <a:r>
              <a:rPr lang="en-US" altLang="en-US" sz="2800" dirty="0">
                <a:solidFill>
                  <a:schemeClr val="bg1"/>
                </a:solidFill>
                <a:effectLst>
                  <a:outerShdw blurRad="38100" dist="38100" dir="2700000" algn="tl">
                    <a:srgbClr val="000000"/>
                  </a:outerShdw>
                </a:effectLst>
                <a:latin typeface="Garamond" panose="02020404030301010803" pitchFamily="18" charset="0"/>
              </a:rPr>
              <a:t>“I </a:t>
            </a:r>
            <a:r>
              <a:rPr lang="en-US" altLang="en-US" sz="2800" dirty="0">
                <a:solidFill>
                  <a:schemeClr val="bg1"/>
                </a:solidFill>
                <a:effectLst>
                  <a:outerShdw blurRad="38100" dist="38100" dir="2700000" algn="tl">
                    <a:srgbClr val="000000"/>
                  </a:outerShdw>
                </a:effectLst>
                <a:latin typeface="Garamond" panose="02020404030301010803" pitchFamily="18" charset="0"/>
              </a:rPr>
              <a:t>am the vine; you are the branches. If a man remains in me and I in him, he will bear much fruit; apart from me you can do nothing. If anyone does not remain in me, he is like a branch that is thrown away and withers; such branches are picked up, thrown into the fire and burned. If you remain in me and my words remain in you, ask whatever you wish, and it will be given you. This is to my Father’s glory, that you bear much fruit, showing yourselves to be my </a:t>
            </a:r>
            <a:r>
              <a:rPr lang="en-US" altLang="en-US" sz="2800" dirty="0">
                <a:solidFill>
                  <a:schemeClr val="bg1"/>
                </a:solidFill>
                <a:effectLst>
                  <a:outerShdw blurRad="38100" dist="38100" dir="2700000" algn="tl">
                    <a:srgbClr val="000000"/>
                  </a:outerShdw>
                </a:effectLst>
                <a:latin typeface="Garamond" panose="02020404030301010803" pitchFamily="18" charset="0"/>
              </a:rPr>
              <a:t>disciples.” </a:t>
            </a:r>
            <a:endParaRPr lang="en-US" altLang="en-US" sz="2800" dirty="0">
              <a:solidFill>
                <a:schemeClr val="bg1"/>
              </a:solidFill>
              <a:effectLst>
                <a:outerShdw blurRad="38100" dist="38100" dir="2700000" algn="tl">
                  <a:srgbClr val="000000"/>
                </a:outerShdw>
              </a:effectLst>
              <a:latin typeface="Garamond" panose="02020404030301010803" pitchFamily="18" charset="0"/>
            </a:endParaRPr>
          </a:p>
          <a:p>
            <a:pPr algn="r" eaLnBrk="1" hangingPunct="1">
              <a:defRPr/>
            </a:pPr>
            <a:r>
              <a:rPr lang="en-US" altLang="en-US" sz="2800" dirty="0">
                <a:solidFill>
                  <a:schemeClr val="bg1"/>
                </a:solidFill>
                <a:effectLst>
                  <a:outerShdw blurRad="38100" dist="38100" dir="2700000" algn="tl">
                    <a:srgbClr val="000000"/>
                  </a:outerShdw>
                </a:effectLst>
                <a:latin typeface="Garamond" panose="02020404030301010803" pitchFamily="18" charset="0"/>
              </a:rPr>
              <a:t>—John 15:5-8</a:t>
            </a:r>
            <a:endParaRPr lang="en-US" altLang="en-US" sz="2800" dirty="0">
              <a:solidFill>
                <a:schemeClr val="bg1"/>
              </a:solidFill>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14300" y="2819400"/>
            <a:ext cx="8915400" cy="2586038"/>
          </a:xfrm>
          <a:prstGeom prst="rect">
            <a:avLst/>
          </a:prstGeom>
          <a:noFill/>
          <a:ln>
            <a:noFill/>
          </a:ln>
          <a:effectLst/>
          <a:extLst/>
        </p:spPr>
        <p:txBody>
          <a:bodyPr>
            <a:spAutoFit/>
          </a:bodyPr>
          <a:lstStyle/>
          <a:p>
            <a:pPr algn="ctr" eaLnBrk="1" hangingPunct="1">
              <a:defRPr/>
            </a:pPr>
            <a:r>
              <a:rPr lang="en-US" altLang="en-US" sz="5400" b="0" dirty="0">
                <a:effectLst>
                  <a:outerShdw blurRad="38100" dist="38100" dir="2700000" algn="tl">
                    <a:srgbClr val="000000"/>
                  </a:outerShdw>
                </a:effectLst>
                <a:latin typeface="Garamond" panose="02020404030301010803" pitchFamily="18" charset="0"/>
              </a:rPr>
              <a:t>We remain in Christ by being connected to his </a:t>
            </a:r>
            <a:r>
              <a:rPr lang="en-US" altLang="en-US" sz="5400" b="0" u="sng" dirty="0">
                <a:effectLst>
                  <a:outerShdw blurRad="38100" dist="38100" dir="2700000" algn="tl">
                    <a:srgbClr val="000000"/>
                  </a:outerShdw>
                </a:effectLst>
                <a:latin typeface="Garamond" panose="02020404030301010803" pitchFamily="18" charset="0"/>
              </a:rPr>
              <a:t>word</a:t>
            </a:r>
            <a:r>
              <a:rPr lang="en-US" altLang="en-US" sz="5400" b="0" dirty="0">
                <a:effectLst>
                  <a:outerShdw blurRad="38100" dist="38100" dir="2700000" algn="tl">
                    <a:srgbClr val="000000"/>
                  </a:outerShdw>
                </a:effectLst>
                <a:latin typeface="Garamond" panose="02020404030301010803" pitchFamily="18" charset="0"/>
              </a:rPr>
              <a:t> and through </a:t>
            </a:r>
            <a:r>
              <a:rPr lang="en-US" altLang="en-US" sz="5400" b="0" u="sng" dirty="0">
                <a:effectLst>
                  <a:outerShdw blurRad="38100" dist="38100" dir="2700000" algn="tl">
                    <a:srgbClr val="000000"/>
                  </a:outerShdw>
                </a:effectLst>
                <a:latin typeface="Garamond" panose="02020404030301010803" pitchFamily="18" charset="0"/>
              </a:rPr>
              <a:t>prayer</a:t>
            </a:r>
            <a:r>
              <a:rPr lang="en-US" altLang="en-US" sz="5400" b="0" dirty="0">
                <a:effectLst>
                  <a:outerShdw blurRad="38100" dist="38100" dir="2700000" algn="tl">
                    <a:srgbClr val="000000"/>
                  </a:outerShdw>
                </a:effectLst>
                <a:latin typeface="Garamond" panose="02020404030301010803" pitchFamily="18" charset="0"/>
              </a:rPr>
              <a:t>.</a:t>
            </a:r>
            <a:endParaRPr lang="en-US" altLang="en-US" sz="5400" b="0" dirty="0">
              <a:effectLst>
                <a:outerShdw blurRad="38100" dist="38100" dir="2700000" algn="tl">
                  <a:srgbClr val="000000"/>
                </a:outerShdw>
              </a:effectLst>
              <a:latin typeface="Garamond" panose="02020404030301010803" pitchFamily="18" charset="0"/>
            </a:endParaRPr>
          </a:p>
        </p:txBody>
      </p:sp>
      <p:sp>
        <p:nvSpPr>
          <p:cNvPr id="4" name="Text Box 2"/>
          <p:cNvSpPr txBox="1">
            <a:spLocks noChangeArrowheads="1"/>
          </p:cNvSpPr>
          <p:nvPr/>
        </p:nvSpPr>
        <p:spPr bwMode="auto">
          <a:xfrm>
            <a:off x="152400" y="5627688"/>
            <a:ext cx="8839200" cy="1200150"/>
          </a:xfrm>
          <a:prstGeom prst="rect">
            <a:avLst/>
          </a:prstGeom>
          <a:noFill/>
          <a:ln>
            <a:noFill/>
          </a:ln>
          <a:effectLst/>
          <a:extLst/>
        </p:spPr>
        <p:txBody>
          <a:bodyPr>
            <a:spAutoFit/>
          </a:bodyPr>
          <a:lstStyle/>
          <a:p>
            <a:pPr algn="ctr" eaLnBrk="1" hangingPunct="1">
              <a:defRPr/>
            </a:pPr>
            <a:r>
              <a:rPr lang="en-US" altLang="en-US" sz="2400" dirty="0">
                <a:effectLst>
                  <a:outerShdw blurRad="38100" dist="38100" dir="2700000" algn="tl">
                    <a:srgbClr val="000000"/>
                  </a:outerShdw>
                </a:effectLst>
                <a:latin typeface="Garamond" panose="02020404030301010803" pitchFamily="18" charset="0"/>
              </a:rPr>
              <a:t>“</a:t>
            </a:r>
            <a:r>
              <a:rPr lang="en-US" altLang="en-US" sz="2400" i="1" dirty="0">
                <a:effectLst>
                  <a:outerShdw blurRad="38100" dist="38100" dir="2700000" algn="tl">
                    <a:srgbClr val="000000"/>
                  </a:outerShdw>
                </a:effectLst>
                <a:latin typeface="Garamond" panose="02020404030301010803" pitchFamily="18" charset="0"/>
              </a:rPr>
              <a:t>If you remain in me and my words remain in you, ask whatever you wish, and it will be given you</a:t>
            </a:r>
            <a:r>
              <a:rPr lang="en-US" altLang="en-US" sz="2400" dirty="0">
                <a:effectLst>
                  <a:outerShdw blurRad="38100" dist="38100" dir="2700000" algn="tl">
                    <a:srgbClr val="000000"/>
                  </a:outerShdw>
                </a:effectLst>
                <a:latin typeface="Garamond" panose="02020404030301010803" pitchFamily="18" charset="0"/>
              </a:rPr>
              <a:t>.” </a:t>
            </a:r>
          </a:p>
          <a:p>
            <a:pPr algn="r" eaLnBrk="1" hangingPunct="1">
              <a:defRPr/>
            </a:pPr>
            <a:r>
              <a:rPr lang="en-US" altLang="en-US" sz="2400" dirty="0">
                <a:effectLst>
                  <a:outerShdw blurRad="38100" dist="38100" dir="2700000" algn="tl">
                    <a:srgbClr val="000000"/>
                  </a:outerShdw>
                </a:effectLst>
                <a:latin typeface="Garamond" panose="02020404030301010803" pitchFamily="18" charset="0"/>
              </a:rPr>
              <a:t>—John 15:7</a:t>
            </a:r>
            <a:endParaRPr lang="en-US" altLang="en-US" sz="2400" dirty="0">
              <a:effectLst>
                <a:outerShdw blurRad="38100" dist="38100" dir="2700000" algn="tl">
                  <a:srgbClr val="000000"/>
                </a:outerShdw>
              </a:effectLst>
              <a:latin typeface="Garamond" panose="02020404030301010803" pitchFamily="18" charset="0"/>
            </a:endParaRPr>
          </a:p>
        </p:txBody>
      </p:sp>
      <p:pic>
        <p:nvPicPr>
          <p:cNvPr id="29700" name="Picture 2" descr="Image result for john 15 v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14300" y="2819400"/>
            <a:ext cx="8915400" cy="2586038"/>
          </a:xfrm>
          <a:prstGeom prst="rect">
            <a:avLst/>
          </a:prstGeom>
          <a:noFill/>
          <a:ln>
            <a:noFill/>
          </a:ln>
          <a:effectLst/>
          <a:extLst/>
        </p:spPr>
        <p:txBody>
          <a:bodyPr>
            <a:spAutoFit/>
          </a:bodyPr>
          <a:lstStyle/>
          <a:p>
            <a:pPr algn="ctr" eaLnBrk="1" hangingPunct="1">
              <a:defRPr/>
            </a:pPr>
            <a:r>
              <a:rPr lang="en-US" altLang="en-US" sz="5400" b="0" dirty="0">
                <a:effectLst>
                  <a:outerShdw blurRad="38100" dist="38100" dir="2700000" algn="tl">
                    <a:srgbClr val="000000"/>
                  </a:outerShdw>
                </a:effectLst>
                <a:latin typeface="Garamond" panose="02020404030301010803" pitchFamily="18" charset="0"/>
              </a:rPr>
              <a:t>We remain in Christ by being connected to his </a:t>
            </a:r>
            <a:r>
              <a:rPr lang="en-US" altLang="en-US" sz="5400" b="0" u="sng" dirty="0">
                <a:effectLst>
                  <a:outerShdw blurRad="38100" dist="38100" dir="2700000" algn="tl">
                    <a:srgbClr val="000000"/>
                  </a:outerShdw>
                </a:effectLst>
                <a:latin typeface="Garamond" panose="02020404030301010803" pitchFamily="18" charset="0"/>
              </a:rPr>
              <a:t>word</a:t>
            </a:r>
            <a:r>
              <a:rPr lang="en-US" altLang="en-US" sz="5400" b="0" dirty="0">
                <a:effectLst>
                  <a:outerShdw blurRad="38100" dist="38100" dir="2700000" algn="tl">
                    <a:srgbClr val="000000"/>
                  </a:outerShdw>
                </a:effectLst>
                <a:latin typeface="Garamond" panose="02020404030301010803" pitchFamily="18" charset="0"/>
              </a:rPr>
              <a:t> and through </a:t>
            </a:r>
            <a:r>
              <a:rPr lang="en-US" altLang="en-US" sz="5400" b="0" u="sng" dirty="0">
                <a:effectLst>
                  <a:outerShdw blurRad="38100" dist="38100" dir="2700000" algn="tl">
                    <a:srgbClr val="000000"/>
                  </a:outerShdw>
                </a:effectLst>
                <a:latin typeface="Garamond" panose="02020404030301010803" pitchFamily="18" charset="0"/>
              </a:rPr>
              <a:t>prayer</a:t>
            </a:r>
            <a:r>
              <a:rPr lang="en-US" altLang="en-US" sz="5400" b="0" dirty="0">
                <a:effectLst>
                  <a:outerShdw blurRad="38100" dist="38100" dir="2700000" algn="tl">
                    <a:srgbClr val="000000"/>
                  </a:outerShdw>
                </a:effectLst>
                <a:latin typeface="Garamond" panose="02020404030301010803" pitchFamily="18" charset="0"/>
              </a:rPr>
              <a:t>.</a:t>
            </a:r>
            <a:endParaRPr lang="en-US" altLang="en-US" sz="5400" b="0" dirty="0">
              <a:effectLst>
                <a:outerShdw blurRad="38100" dist="38100" dir="2700000" algn="tl">
                  <a:srgbClr val="000000"/>
                </a:outerShdw>
              </a:effectLst>
              <a:latin typeface="Garamond" panose="02020404030301010803" pitchFamily="18" charset="0"/>
            </a:endParaRPr>
          </a:p>
        </p:txBody>
      </p:sp>
      <p:sp>
        <p:nvSpPr>
          <p:cNvPr id="4" name="Text Box 2"/>
          <p:cNvSpPr txBox="1">
            <a:spLocks noChangeArrowheads="1"/>
          </p:cNvSpPr>
          <p:nvPr/>
        </p:nvSpPr>
        <p:spPr bwMode="auto">
          <a:xfrm>
            <a:off x="152400" y="5627688"/>
            <a:ext cx="8839200" cy="1200150"/>
          </a:xfrm>
          <a:prstGeom prst="rect">
            <a:avLst/>
          </a:prstGeom>
          <a:noFill/>
          <a:ln>
            <a:noFill/>
          </a:ln>
          <a:effectLst/>
          <a:extLst/>
        </p:spPr>
        <p:txBody>
          <a:bodyPr>
            <a:spAutoFit/>
          </a:bodyPr>
          <a:lstStyle/>
          <a:p>
            <a:pPr algn="ctr" eaLnBrk="1" hangingPunct="1">
              <a:defRPr/>
            </a:pPr>
            <a:r>
              <a:rPr lang="en-US" altLang="en-US" sz="2400" dirty="0">
                <a:effectLst>
                  <a:outerShdw blurRad="38100" dist="38100" dir="2700000" algn="tl">
                    <a:srgbClr val="000000"/>
                  </a:outerShdw>
                </a:effectLst>
                <a:latin typeface="Garamond" panose="02020404030301010803" pitchFamily="18" charset="0"/>
              </a:rPr>
              <a:t>“</a:t>
            </a:r>
            <a:r>
              <a:rPr lang="en-US" altLang="en-US" sz="2400" i="1" dirty="0">
                <a:effectLst>
                  <a:outerShdw blurRad="38100" dist="38100" dir="2700000" algn="tl">
                    <a:srgbClr val="000000"/>
                  </a:outerShdw>
                </a:effectLst>
                <a:latin typeface="Garamond" panose="02020404030301010803" pitchFamily="18" charset="0"/>
              </a:rPr>
              <a:t>This is to my Father’s glory, that you bear much fruit, showing yourselves to be my </a:t>
            </a:r>
            <a:r>
              <a:rPr lang="en-US" altLang="en-US" sz="2400" i="1" dirty="0">
                <a:effectLst>
                  <a:outerShdw blurRad="38100" dist="38100" dir="2700000" algn="tl">
                    <a:srgbClr val="000000"/>
                  </a:outerShdw>
                </a:effectLst>
                <a:latin typeface="Garamond" panose="02020404030301010803" pitchFamily="18" charset="0"/>
              </a:rPr>
              <a:t>disciples</a:t>
            </a:r>
            <a:r>
              <a:rPr lang="en-US" altLang="en-US" sz="2400" dirty="0">
                <a:effectLst>
                  <a:outerShdw blurRad="38100" dist="38100" dir="2700000" algn="tl">
                    <a:srgbClr val="000000"/>
                  </a:outerShdw>
                </a:effectLst>
                <a:latin typeface="Garamond" panose="02020404030301010803" pitchFamily="18" charset="0"/>
              </a:rPr>
              <a:t>.” </a:t>
            </a:r>
          </a:p>
          <a:p>
            <a:pPr algn="r" eaLnBrk="1" hangingPunct="1">
              <a:defRPr/>
            </a:pPr>
            <a:r>
              <a:rPr lang="en-US" altLang="en-US" sz="2400" dirty="0">
                <a:effectLst>
                  <a:outerShdw blurRad="38100" dist="38100" dir="2700000" algn="tl">
                    <a:srgbClr val="000000"/>
                  </a:outerShdw>
                </a:effectLst>
                <a:latin typeface="Garamond" panose="02020404030301010803" pitchFamily="18" charset="0"/>
              </a:rPr>
              <a:t>—John 15:8</a:t>
            </a:r>
            <a:endParaRPr lang="en-US" altLang="en-US" sz="2400" dirty="0">
              <a:effectLst>
                <a:outerShdw blurRad="38100" dist="38100" dir="2700000" algn="tl">
                  <a:srgbClr val="000000"/>
                </a:outerShdw>
              </a:effectLst>
              <a:latin typeface="Garamond" panose="02020404030301010803" pitchFamily="18" charset="0"/>
            </a:endParaRPr>
          </a:p>
        </p:txBody>
      </p:sp>
      <p:pic>
        <p:nvPicPr>
          <p:cNvPr id="30724" name="Picture 2" descr="Image result for john 15 v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50"/>
            <a:ext cx="47244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724400" y="1625600"/>
            <a:ext cx="4229100" cy="3170238"/>
          </a:xfrm>
          <a:prstGeom prst="rect">
            <a:avLst/>
          </a:prstGeom>
          <a:noFill/>
          <a:ln>
            <a:noFill/>
          </a:ln>
          <a:effectLst/>
          <a:extLst/>
        </p:spPr>
        <p:txBody>
          <a:bodyPr>
            <a:spAutoFit/>
          </a:bodyPr>
          <a:lstStyle/>
          <a:p>
            <a:pPr algn="ctr" eaLnBrk="1" hangingPunct="1">
              <a:defRPr/>
            </a:pPr>
            <a:r>
              <a:rPr lang="en-US" altLang="en-US" sz="6000" b="0" cap="small" dirty="0">
                <a:effectLst>
                  <a:outerShdw blurRad="38100" dist="38100" dir="2700000" algn="tl">
                    <a:srgbClr val="000000"/>
                  </a:outerShdw>
                </a:effectLst>
                <a:latin typeface="Garamond" panose="02020404030301010803" pitchFamily="18" charset="0"/>
              </a:rPr>
              <a:t>Commit</a:t>
            </a:r>
          </a:p>
          <a:p>
            <a:pPr algn="ctr" eaLnBrk="1" hangingPunct="1">
              <a:defRPr/>
            </a:pPr>
            <a:r>
              <a:rPr lang="en-US" altLang="en-US" sz="6000" b="0" cap="small" dirty="0">
                <a:effectLst>
                  <a:outerShdw blurRad="38100" dist="38100" dir="2700000" algn="tl">
                    <a:srgbClr val="000000"/>
                  </a:outerShdw>
                </a:effectLst>
                <a:latin typeface="Garamond" panose="02020404030301010803" pitchFamily="18" charset="0"/>
              </a:rPr>
              <a:t>to the</a:t>
            </a:r>
          </a:p>
          <a:p>
            <a:pPr algn="ctr" eaLnBrk="1" hangingPunct="1">
              <a:defRPr/>
            </a:pPr>
            <a:r>
              <a:rPr lang="en-US" altLang="en-US" sz="8000" b="0" u="sng" cap="small" dirty="0">
                <a:effectLst>
                  <a:outerShdw blurRad="38100" dist="38100" dir="2700000" algn="tl">
                    <a:srgbClr val="000000"/>
                  </a:outerShdw>
                </a:effectLst>
                <a:latin typeface="Garamond" panose="02020404030301010803" pitchFamily="18" charset="0"/>
              </a:rPr>
              <a:t>Word</a:t>
            </a:r>
            <a:endParaRPr lang="en-US" altLang="en-US" sz="6000" b="0" u="sng" cap="small" dirty="0">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2400" y="1219200"/>
            <a:ext cx="5949950" cy="4246563"/>
          </a:xfrm>
          <a:prstGeom prst="rect">
            <a:avLst/>
          </a:prstGeom>
          <a:solidFill>
            <a:srgbClr val="415C19">
              <a:alpha val="55000"/>
            </a:srgbClr>
          </a:solidFill>
          <a:ln>
            <a:noFill/>
          </a:ln>
          <a:effectLst/>
          <a:extLst/>
        </p:spPr>
        <p:txBody>
          <a:bodyPr>
            <a:spAutoFit/>
          </a:bodyPr>
          <a:lstStyle/>
          <a:p>
            <a:pPr algn="ctr" eaLnBrk="1" hangingPunct="1">
              <a:defRPr/>
            </a:pPr>
            <a:r>
              <a:rPr lang="en-US" altLang="en-US" sz="5400" dirty="0">
                <a:solidFill>
                  <a:schemeClr val="bg1"/>
                </a:solidFill>
                <a:effectLst>
                  <a:outerShdw blurRad="38100" dist="38100" dir="2700000" algn="tl">
                    <a:srgbClr val="000000"/>
                  </a:outerShdw>
                </a:effectLst>
                <a:latin typeface="Garamond" panose="02020404030301010803" pitchFamily="18" charset="0"/>
              </a:rPr>
              <a:t>“As </a:t>
            </a:r>
            <a:r>
              <a:rPr lang="en-US" altLang="en-US" sz="5400" dirty="0">
                <a:solidFill>
                  <a:schemeClr val="bg1"/>
                </a:solidFill>
                <a:effectLst>
                  <a:outerShdw blurRad="38100" dist="38100" dir="2700000" algn="tl">
                    <a:srgbClr val="000000"/>
                  </a:outerShdw>
                </a:effectLst>
                <a:latin typeface="Garamond" panose="02020404030301010803" pitchFamily="18" charset="0"/>
              </a:rPr>
              <a:t>the Father has loved me, so have I loved you. Now remain in my </a:t>
            </a:r>
            <a:r>
              <a:rPr lang="en-US" altLang="en-US" sz="5400" dirty="0">
                <a:solidFill>
                  <a:schemeClr val="bg1"/>
                </a:solidFill>
                <a:effectLst>
                  <a:outerShdw blurRad="38100" dist="38100" dir="2700000" algn="tl">
                    <a:srgbClr val="000000"/>
                  </a:outerShdw>
                </a:effectLst>
                <a:latin typeface="Garamond" panose="02020404030301010803" pitchFamily="18" charset="0"/>
              </a:rPr>
              <a:t>love.” </a:t>
            </a:r>
            <a:endParaRPr lang="en-US" altLang="en-US" sz="5400" dirty="0">
              <a:solidFill>
                <a:schemeClr val="bg1"/>
              </a:solidFill>
              <a:effectLst>
                <a:outerShdw blurRad="38100" dist="38100" dir="2700000" algn="tl">
                  <a:srgbClr val="000000"/>
                </a:outerShdw>
              </a:effectLst>
              <a:latin typeface="Garamond" panose="02020404030301010803" pitchFamily="18" charset="0"/>
            </a:endParaRPr>
          </a:p>
          <a:p>
            <a:pPr algn="r" eaLnBrk="1" hangingPunct="1">
              <a:defRPr/>
            </a:pPr>
            <a:r>
              <a:rPr lang="en-US" altLang="en-US" sz="5400" dirty="0">
                <a:solidFill>
                  <a:schemeClr val="bg1"/>
                </a:solidFill>
                <a:effectLst>
                  <a:outerShdw blurRad="38100" dist="38100" dir="2700000" algn="tl">
                    <a:srgbClr val="000000"/>
                  </a:outerShdw>
                </a:effectLst>
                <a:latin typeface="Garamond" panose="02020404030301010803" pitchFamily="18" charset="0"/>
              </a:rPr>
              <a:t>—John 15:9</a:t>
            </a:r>
            <a:endParaRPr lang="en-US" altLang="en-US" sz="5400" dirty="0">
              <a:solidFill>
                <a:schemeClr val="bg1"/>
              </a:solidFill>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329628" y="1371601"/>
            <a:ext cx="8610600" cy="2209800"/>
          </a:xfrm>
          <a:prstGeom prst="rect">
            <a:avLst/>
          </a:prstGeom>
        </p:spPr>
        <p:txBody>
          <a:bodyPr wrap="none" fromWordArt="1">
            <a:prstTxWarp prst="textPlain">
              <a:avLst>
                <a:gd name="adj" fmla="val 50000"/>
              </a:avLst>
            </a:prstTxWarp>
          </a:bodyPr>
          <a:lstStyle/>
          <a:p>
            <a:pPr algn="ctr">
              <a:defRPr/>
            </a:pPr>
            <a:r>
              <a:rPr lang="en-US" kern="10" dirty="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Remain in Christ’s </a:t>
            </a:r>
            <a:r>
              <a:rPr lang="en-US" u="sng" kern="10" dirty="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love</a:t>
            </a:r>
            <a:endParaRPr lang="en-US" kern="10" dirty="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endParaRPr>
          </a:p>
        </p:txBody>
      </p:sp>
      <p:sp>
        <p:nvSpPr>
          <p:cNvPr id="33795" name="WordArt 4"/>
          <p:cNvSpPr>
            <a:spLocks noChangeArrowheads="1" noChangeShapeType="1" noTextEdit="1"/>
          </p:cNvSpPr>
          <p:nvPr/>
        </p:nvSpPr>
        <p:spPr bwMode="auto">
          <a:xfrm>
            <a:off x="5578475" y="3962400"/>
            <a:ext cx="3362325" cy="1377950"/>
          </a:xfrm>
          <a:prstGeom prst="rect">
            <a:avLst/>
          </a:prstGeom>
        </p:spPr>
        <p:txBody>
          <a:bodyPr wrap="none" fromWordArt="1">
            <a:prstTxWarp prst="textPlain">
              <a:avLst>
                <a:gd name="adj" fmla="val 50000"/>
              </a:avLst>
            </a:prstTxWarp>
          </a:bodyPr>
          <a:lstStyle/>
          <a:p>
            <a:pPr algn="ctr"/>
            <a:r>
              <a:rPr lang="en-US" kern="10">
                <a:ln w="25400" algn="ctr">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(vv. 9-17)</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533400"/>
            <a:ext cx="5949950" cy="5694363"/>
          </a:xfrm>
          <a:prstGeom prst="rect">
            <a:avLst/>
          </a:prstGeom>
          <a:solidFill>
            <a:srgbClr val="415C19">
              <a:alpha val="55000"/>
            </a:srgbClr>
          </a:solidFill>
          <a:ln>
            <a:noFill/>
          </a:ln>
          <a:effectLst/>
          <a:extLst/>
        </p:spPr>
        <p:txBody>
          <a:bodyPr>
            <a:spAutoFit/>
          </a:bodyPr>
          <a:lstStyle/>
          <a:p>
            <a:pPr algn="ctr" eaLnBrk="1" hangingPunct="1">
              <a:defRPr/>
            </a:pPr>
            <a:r>
              <a:rPr lang="en-US" altLang="en-US" sz="2800" dirty="0">
                <a:solidFill>
                  <a:schemeClr val="bg1"/>
                </a:solidFill>
                <a:effectLst>
                  <a:outerShdw blurRad="38100" dist="38100" dir="2700000" algn="tl">
                    <a:srgbClr val="000000"/>
                  </a:outerShdw>
                </a:effectLst>
                <a:latin typeface="Garamond" panose="02020404030301010803" pitchFamily="18" charset="0"/>
              </a:rPr>
              <a:t>“As </a:t>
            </a:r>
            <a:r>
              <a:rPr lang="en-US" altLang="en-US" sz="2800" dirty="0">
                <a:solidFill>
                  <a:schemeClr val="bg1"/>
                </a:solidFill>
                <a:effectLst>
                  <a:outerShdw blurRad="38100" dist="38100" dir="2700000" algn="tl">
                    <a:srgbClr val="000000"/>
                  </a:outerShdw>
                </a:effectLst>
                <a:latin typeface="Garamond" panose="02020404030301010803" pitchFamily="18" charset="0"/>
              </a:rPr>
              <a:t>the Father has loved me, so have I loved you. Now remain in my love. If you obey my commands, you will remain in my love, just as I have obeyed my Father’s commands and remain in his love. I have told you this so that my joy may be in you and that your joy may be complete. My command is this: Love each other as I have loved you. Greater love has no one than this, that he lay down his life for his </a:t>
            </a:r>
            <a:r>
              <a:rPr lang="en-US" altLang="en-US" sz="2800" dirty="0">
                <a:solidFill>
                  <a:schemeClr val="bg1"/>
                </a:solidFill>
                <a:effectLst>
                  <a:outerShdw blurRad="38100" dist="38100" dir="2700000" algn="tl">
                    <a:srgbClr val="000000"/>
                  </a:outerShdw>
                </a:effectLst>
                <a:latin typeface="Garamond" panose="02020404030301010803" pitchFamily="18" charset="0"/>
              </a:rPr>
              <a:t>friends.” </a:t>
            </a:r>
            <a:endParaRPr lang="en-US" altLang="en-US" sz="2800" dirty="0">
              <a:solidFill>
                <a:schemeClr val="bg1"/>
              </a:solidFill>
              <a:effectLst>
                <a:outerShdw blurRad="38100" dist="38100" dir="2700000" algn="tl">
                  <a:srgbClr val="000000"/>
                </a:outerShdw>
              </a:effectLst>
              <a:latin typeface="Garamond" panose="02020404030301010803" pitchFamily="18" charset="0"/>
            </a:endParaRPr>
          </a:p>
          <a:p>
            <a:pPr algn="r" eaLnBrk="1" hangingPunct="1">
              <a:defRPr/>
            </a:pPr>
            <a:r>
              <a:rPr lang="en-US" altLang="en-US" sz="2800" dirty="0">
                <a:solidFill>
                  <a:schemeClr val="bg1"/>
                </a:solidFill>
                <a:effectLst>
                  <a:outerShdw blurRad="38100" dist="38100" dir="2700000" algn="tl">
                    <a:srgbClr val="000000"/>
                  </a:outerShdw>
                </a:effectLst>
                <a:latin typeface="Garamond" panose="02020404030301010803" pitchFamily="18" charset="0"/>
              </a:rPr>
              <a:t>—John 15:9-13</a:t>
            </a:r>
            <a:endParaRPr lang="en-US" altLang="en-US" sz="2800" dirty="0">
              <a:solidFill>
                <a:schemeClr val="bg1"/>
              </a:solidFill>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36688"/>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152400" y="457200"/>
            <a:ext cx="8953500" cy="769938"/>
          </a:xfrm>
          <a:prstGeom prst="rect">
            <a:avLst/>
          </a:prstGeom>
          <a:noFill/>
          <a:ln>
            <a:noFill/>
          </a:ln>
          <a:effectLst/>
          <a:extLst/>
        </p:spPr>
        <p:txBody>
          <a:bodyPr>
            <a:spAutoFit/>
          </a:bodyPr>
          <a:lstStyle/>
          <a:p>
            <a:pPr algn="ctr" eaLnBrk="1" hangingPunct="1">
              <a:defRPr/>
            </a:pPr>
            <a:r>
              <a:rPr lang="en-US" altLang="en-US" sz="4400" b="0" cap="small" dirty="0">
                <a:effectLst>
                  <a:outerShdw blurRad="38100" dist="38100" dir="2700000" algn="tl">
                    <a:srgbClr val="000000"/>
                  </a:outerShdw>
                </a:effectLst>
                <a:latin typeface="Garamond" panose="02020404030301010803" pitchFamily="18" charset="0"/>
              </a:rPr>
              <a:t>Three results of sacrificial love:</a:t>
            </a:r>
            <a:endParaRPr lang="en-US" altLang="en-US" sz="4400" b="0" cap="small" dirty="0">
              <a:effectLst>
                <a:outerShdw blurRad="38100" dist="38100" dir="2700000" algn="tl">
                  <a:srgbClr val="000000"/>
                </a:outerShdw>
              </a:effectLst>
              <a:latin typeface="Garamond" panose="02020404030301010803" pitchFamily="18" charset="0"/>
            </a:endParaRPr>
          </a:p>
        </p:txBody>
      </p:sp>
      <p:sp>
        <p:nvSpPr>
          <p:cNvPr id="5" name="Text Box 2"/>
          <p:cNvSpPr txBox="1">
            <a:spLocks noChangeArrowheads="1"/>
          </p:cNvSpPr>
          <p:nvPr/>
        </p:nvSpPr>
        <p:spPr bwMode="auto">
          <a:xfrm>
            <a:off x="4800600" y="2641600"/>
            <a:ext cx="3543300" cy="1570038"/>
          </a:xfrm>
          <a:prstGeom prst="rect">
            <a:avLst/>
          </a:prstGeom>
          <a:noFill/>
          <a:ln>
            <a:noFill/>
          </a:ln>
          <a:effectLst/>
          <a:extLst/>
        </p:spPr>
        <p:txBody>
          <a:bodyPr anchor="ctr">
            <a:spAutoFit/>
          </a:bodyPr>
          <a:lstStyle/>
          <a:p>
            <a:pPr algn="ctr" eaLnBrk="1" hangingPunct="1">
              <a:defRPr/>
            </a:pPr>
            <a:r>
              <a:rPr lang="en-US" altLang="en-US" sz="9600" b="0" dirty="0">
                <a:solidFill>
                  <a:srgbClr val="AD3C93"/>
                </a:solidFill>
                <a:effectLst>
                  <a:outerShdw blurRad="38100" dist="38100" dir="2700000" algn="tl">
                    <a:srgbClr val="000000"/>
                  </a:outerShdw>
                </a:effectLst>
                <a:latin typeface="Garamond" panose="02020404030301010803" pitchFamily="18" charset="0"/>
              </a:rPr>
              <a:t>Joy</a:t>
            </a:r>
            <a:endParaRPr lang="en-US" altLang="en-US" sz="9600" b="0" dirty="0">
              <a:solidFill>
                <a:srgbClr val="AD3C93"/>
              </a:solidFill>
              <a:effectLst>
                <a:outerShdw blurRad="38100" dist="38100" dir="2700000" algn="tl">
                  <a:srgbClr val="000000"/>
                </a:outerShdw>
              </a:effectLst>
              <a:latin typeface="Garamond" panose="02020404030301010803" pitchFamily="18" charset="0"/>
            </a:endParaRPr>
          </a:p>
        </p:txBody>
      </p:sp>
      <p:sp>
        <p:nvSpPr>
          <p:cNvPr id="6" name="Text Box 2"/>
          <p:cNvSpPr txBox="1">
            <a:spLocks noChangeArrowheads="1"/>
          </p:cNvSpPr>
          <p:nvPr/>
        </p:nvSpPr>
        <p:spPr bwMode="auto">
          <a:xfrm>
            <a:off x="152400" y="5627688"/>
            <a:ext cx="8839200" cy="1200150"/>
          </a:xfrm>
          <a:prstGeom prst="rect">
            <a:avLst/>
          </a:prstGeom>
          <a:noFill/>
          <a:ln>
            <a:noFill/>
          </a:ln>
          <a:effectLst/>
          <a:extLst/>
        </p:spPr>
        <p:txBody>
          <a:bodyPr>
            <a:spAutoFit/>
          </a:bodyPr>
          <a:lstStyle/>
          <a:p>
            <a:pPr algn="ctr" eaLnBrk="1" hangingPunct="1">
              <a:defRPr/>
            </a:pPr>
            <a:r>
              <a:rPr lang="en-US" altLang="en-US" sz="2400" dirty="0">
                <a:effectLst>
                  <a:outerShdw blurRad="38100" dist="38100" dir="2700000" algn="tl">
                    <a:srgbClr val="000000"/>
                  </a:outerShdw>
                </a:effectLst>
                <a:latin typeface="Garamond" panose="02020404030301010803" pitchFamily="18" charset="0"/>
              </a:rPr>
              <a:t>“</a:t>
            </a:r>
            <a:r>
              <a:rPr lang="en-US" altLang="en-US" sz="2400" i="1" dirty="0">
                <a:effectLst>
                  <a:outerShdw blurRad="38100" dist="38100" dir="2700000" algn="tl">
                    <a:srgbClr val="000000"/>
                  </a:outerShdw>
                </a:effectLst>
                <a:latin typeface="Garamond" panose="02020404030301010803" pitchFamily="18" charset="0"/>
              </a:rPr>
              <a:t>I have told you this so that my joy may be in you and that your joy may be </a:t>
            </a:r>
            <a:r>
              <a:rPr lang="en-US" altLang="en-US" sz="2400" i="1" dirty="0">
                <a:effectLst>
                  <a:outerShdw blurRad="38100" dist="38100" dir="2700000" algn="tl">
                    <a:srgbClr val="000000"/>
                  </a:outerShdw>
                </a:effectLst>
                <a:latin typeface="Garamond" panose="02020404030301010803" pitchFamily="18" charset="0"/>
              </a:rPr>
              <a:t>complete</a:t>
            </a:r>
            <a:r>
              <a:rPr lang="en-US" altLang="en-US" sz="2400" dirty="0">
                <a:effectLst>
                  <a:outerShdw blurRad="38100" dist="38100" dir="2700000" algn="tl">
                    <a:srgbClr val="000000"/>
                  </a:outerShdw>
                </a:effectLst>
                <a:latin typeface="Garamond" panose="02020404030301010803" pitchFamily="18" charset="0"/>
              </a:rPr>
              <a:t>.” </a:t>
            </a:r>
          </a:p>
          <a:p>
            <a:pPr algn="r" eaLnBrk="1" hangingPunct="1">
              <a:defRPr/>
            </a:pPr>
            <a:r>
              <a:rPr lang="en-US" altLang="en-US" sz="2400" dirty="0">
                <a:effectLst>
                  <a:outerShdw blurRad="38100" dist="38100" dir="2700000" algn="tl">
                    <a:srgbClr val="000000"/>
                  </a:outerShdw>
                </a:effectLst>
                <a:latin typeface="Garamond" panose="02020404030301010803" pitchFamily="18" charset="0"/>
              </a:rPr>
              <a:t>—John 15:11</a:t>
            </a:r>
            <a:endParaRPr lang="en-US" altLang="en-US" sz="2400" dirty="0">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36688"/>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152400" y="457200"/>
            <a:ext cx="8953500" cy="769938"/>
          </a:xfrm>
          <a:prstGeom prst="rect">
            <a:avLst/>
          </a:prstGeom>
          <a:noFill/>
          <a:ln>
            <a:noFill/>
          </a:ln>
          <a:effectLst/>
          <a:extLst/>
        </p:spPr>
        <p:txBody>
          <a:bodyPr>
            <a:spAutoFit/>
          </a:bodyPr>
          <a:lstStyle/>
          <a:p>
            <a:pPr algn="ctr" eaLnBrk="1" hangingPunct="1">
              <a:defRPr/>
            </a:pPr>
            <a:r>
              <a:rPr lang="en-US" altLang="en-US" sz="4400" b="0" cap="small" dirty="0">
                <a:effectLst>
                  <a:outerShdw blurRad="38100" dist="38100" dir="2700000" algn="tl">
                    <a:srgbClr val="000000"/>
                  </a:outerShdw>
                </a:effectLst>
                <a:latin typeface="Garamond" panose="02020404030301010803" pitchFamily="18" charset="0"/>
              </a:rPr>
              <a:t>Three results of sacrificial love:</a:t>
            </a:r>
            <a:endParaRPr lang="en-US" altLang="en-US" sz="4400" b="0" cap="small" dirty="0">
              <a:effectLst>
                <a:outerShdw blurRad="38100" dist="38100" dir="2700000" algn="tl">
                  <a:srgbClr val="000000"/>
                </a:outerShdw>
              </a:effectLst>
              <a:latin typeface="Garamond" panose="02020404030301010803" pitchFamily="18" charset="0"/>
            </a:endParaRPr>
          </a:p>
        </p:txBody>
      </p:sp>
      <p:sp>
        <p:nvSpPr>
          <p:cNvPr id="5" name="Text Box 2"/>
          <p:cNvSpPr txBox="1">
            <a:spLocks noChangeArrowheads="1"/>
          </p:cNvSpPr>
          <p:nvPr/>
        </p:nvSpPr>
        <p:spPr bwMode="auto">
          <a:xfrm>
            <a:off x="4956175" y="2078038"/>
            <a:ext cx="3543300" cy="1938337"/>
          </a:xfrm>
          <a:prstGeom prst="rect">
            <a:avLst/>
          </a:prstGeom>
          <a:noFill/>
          <a:ln>
            <a:noFill/>
          </a:ln>
          <a:effectLst/>
          <a:extLst/>
        </p:spPr>
        <p:txBody>
          <a:bodyPr anchor="ctr">
            <a:spAutoFit/>
          </a:bodyPr>
          <a:lstStyle/>
          <a:p>
            <a:pPr algn="ctr" eaLnBrk="1" hangingPunct="1">
              <a:defRPr/>
            </a:pPr>
            <a:r>
              <a:rPr lang="en-US" altLang="en-US" sz="6000" b="0" dirty="0">
                <a:solidFill>
                  <a:srgbClr val="AD3C93"/>
                </a:solidFill>
                <a:effectLst>
                  <a:outerShdw blurRad="38100" dist="38100" dir="2700000" algn="tl">
                    <a:srgbClr val="000000"/>
                  </a:outerShdw>
                </a:effectLst>
                <a:latin typeface="Garamond" panose="02020404030301010803" pitchFamily="18" charset="0"/>
              </a:rPr>
              <a:t>Friendship with God</a:t>
            </a:r>
            <a:endParaRPr lang="en-US" altLang="en-US" sz="6000" b="0" dirty="0">
              <a:solidFill>
                <a:srgbClr val="AD3C93"/>
              </a:solidFill>
              <a:effectLst>
                <a:outerShdw blurRad="38100" dist="38100" dir="2700000" algn="tl">
                  <a:srgbClr val="000000"/>
                </a:outerShdw>
              </a:effectLst>
              <a:latin typeface="Garamond" panose="02020404030301010803" pitchFamily="18" charset="0"/>
            </a:endParaRPr>
          </a:p>
        </p:txBody>
      </p:sp>
      <p:sp>
        <p:nvSpPr>
          <p:cNvPr id="6" name="Text Box 2"/>
          <p:cNvSpPr txBox="1">
            <a:spLocks noChangeArrowheads="1"/>
          </p:cNvSpPr>
          <p:nvPr/>
        </p:nvSpPr>
        <p:spPr bwMode="auto">
          <a:xfrm>
            <a:off x="209550" y="4867275"/>
            <a:ext cx="8839200" cy="1938338"/>
          </a:xfrm>
          <a:prstGeom prst="rect">
            <a:avLst/>
          </a:prstGeom>
          <a:solidFill>
            <a:schemeClr val="bg1"/>
          </a:solidFill>
          <a:ln>
            <a:noFill/>
          </a:ln>
          <a:effectLst/>
          <a:extLst/>
        </p:spPr>
        <p:txBody>
          <a:bodyPr>
            <a:spAutoFit/>
          </a:bodyPr>
          <a:lstStyle/>
          <a:p>
            <a:pPr algn="ctr" eaLnBrk="1" hangingPunct="1">
              <a:defRPr/>
            </a:pPr>
            <a:r>
              <a:rPr lang="en-US" altLang="en-US" sz="2400" dirty="0">
                <a:effectLst>
                  <a:outerShdw blurRad="38100" dist="38100" dir="2700000" algn="tl">
                    <a:srgbClr val="000000"/>
                  </a:outerShdw>
                </a:effectLst>
                <a:latin typeface="Garamond" panose="02020404030301010803" pitchFamily="18" charset="0"/>
              </a:rPr>
              <a:t>“</a:t>
            </a:r>
            <a:r>
              <a:rPr lang="en-US" altLang="en-US" sz="2400" i="1" dirty="0">
                <a:effectLst>
                  <a:outerShdw blurRad="38100" dist="38100" dir="2700000" algn="tl">
                    <a:srgbClr val="000000"/>
                  </a:outerShdw>
                </a:effectLst>
                <a:latin typeface="Garamond" panose="02020404030301010803" pitchFamily="18" charset="0"/>
              </a:rPr>
              <a:t>You are my friends if you do what I command. I no longer call you servants, because a servant does not know his master’s business. Instead, I have called you friends, for everything that I learned from my Father I have made known to </a:t>
            </a:r>
            <a:r>
              <a:rPr lang="en-US" altLang="en-US" sz="2400" i="1" dirty="0">
                <a:effectLst>
                  <a:outerShdw blurRad="38100" dist="38100" dir="2700000" algn="tl">
                    <a:srgbClr val="000000"/>
                  </a:outerShdw>
                </a:effectLst>
                <a:latin typeface="Garamond" panose="02020404030301010803" pitchFamily="18" charset="0"/>
              </a:rPr>
              <a:t>you</a:t>
            </a:r>
            <a:r>
              <a:rPr lang="en-US" altLang="en-US" sz="2400" dirty="0">
                <a:effectLst>
                  <a:outerShdw blurRad="38100" dist="38100" dir="2700000" algn="tl">
                    <a:srgbClr val="000000"/>
                  </a:outerShdw>
                </a:effectLst>
                <a:latin typeface="Garamond" panose="02020404030301010803" pitchFamily="18" charset="0"/>
              </a:rPr>
              <a:t>.” </a:t>
            </a:r>
          </a:p>
          <a:p>
            <a:pPr algn="r" eaLnBrk="1" hangingPunct="1">
              <a:defRPr/>
            </a:pPr>
            <a:r>
              <a:rPr lang="en-US" altLang="en-US" sz="2400" dirty="0">
                <a:effectLst>
                  <a:outerShdw blurRad="38100" dist="38100" dir="2700000" algn="tl">
                    <a:srgbClr val="000000"/>
                  </a:outerShdw>
                </a:effectLst>
                <a:latin typeface="Garamond" panose="02020404030301010803" pitchFamily="18" charset="0"/>
              </a:rPr>
              <a:t>—John 15:14-15</a:t>
            </a:r>
            <a:endParaRPr lang="en-US" altLang="en-US" sz="2400" dirty="0">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36688"/>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152400" y="457200"/>
            <a:ext cx="8953500" cy="769938"/>
          </a:xfrm>
          <a:prstGeom prst="rect">
            <a:avLst/>
          </a:prstGeom>
          <a:noFill/>
          <a:ln>
            <a:noFill/>
          </a:ln>
          <a:effectLst/>
          <a:extLst/>
        </p:spPr>
        <p:txBody>
          <a:bodyPr>
            <a:spAutoFit/>
          </a:bodyPr>
          <a:lstStyle/>
          <a:p>
            <a:pPr algn="ctr" eaLnBrk="1" hangingPunct="1">
              <a:defRPr/>
            </a:pPr>
            <a:r>
              <a:rPr lang="en-US" altLang="en-US" sz="4400" b="0" cap="small" dirty="0">
                <a:effectLst>
                  <a:outerShdw blurRad="38100" dist="38100" dir="2700000" algn="tl">
                    <a:srgbClr val="000000"/>
                  </a:outerShdw>
                </a:effectLst>
                <a:latin typeface="Garamond" panose="02020404030301010803" pitchFamily="18" charset="0"/>
              </a:rPr>
              <a:t>Three results of sacrificial love:</a:t>
            </a:r>
            <a:endParaRPr lang="en-US" altLang="en-US" sz="4400" b="0" cap="small" dirty="0">
              <a:effectLst>
                <a:outerShdw blurRad="38100" dist="38100" dir="2700000" algn="tl">
                  <a:srgbClr val="000000"/>
                </a:outerShdw>
              </a:effectLst>
              <a:latin typeface="Garamond" panose="02020404030301010803" pitchFamily="18" charset="0"/>
            </a:endParaRPr>
          </a:p>
        </p:txBody>
      </p:sp>
      <p:sp>
        <p:nvSpPr>
          <p:cNvPr id="5" name="Text Box 2"/>
          <p:cNvSpPr txBox="1">
            <a:spLocks noChangeArrowheads="1"/>
          </p:cNvSpPr>
          <p:nvPr/>
        </p:nvSpPr>
        <p:spPr bwMode="auto">
          <a:xfrm>
            <a:off x="4962525" y="1857375"/>
            <a:ext cx="3543300" cy="2800350"/>
          </a:xfrm>
          <a:prstGeom prst="rect">
            <a:avLst/>
          </a:prstGeom>
          <a:noFill/>
          <a:ln>
            <a:noFill/>
          </a:ln>
          <a:effectLst/>
          <a:extLst/>
        </p:spPr>
        <p:txBody>
          <a:bodyPr anchor="ctr">
            <a:spAutoFit/>
          </a:bodyPr>
          <a:lstStyle/>
          <a:p>
            <a:pPr algn="ctr" eaLnBrk="1" hangingPunct="1">
              <a:defRPr/>
            </a:pPr>
            <a:r>
              <a:rPr lang="en-US" altLang="en-US" sz="8800" b="0" dirty="0">
                <a:solidFill>
                  <a:srgbClr val="AD3C93"/>
                </a:solidFill>
                <a:effectLst>
                  <a:outerShdw blurRad="38100" dist="38100" dir="2700000" algn="tl">
                    <a:srgbClr val="000000"/>
                  </a:outerShdw>
                </a:effectLst>
                <a:latin typeface="Garamond" panose="02020404030301010803" pitchFamily="18" charset="0"/>
              </a:rPr>
              <a:t>Lasting fruit</a:t>
            </a:r>
            <a:endParaRPr lang="en-US" altLang="en-US" sz="8800" b="0" dirty="0">
              <a:solidFill>
                <a:srgbClr val="AD3C93"/>
              </a:solidFill>
              <a:effectLst>
                <a:outerShdw blurRad="38100" dist="38100" dir="2700000" algn="tl">
                  <a:srgbClr val="000000"/>
                </a:outerShdw>
              </a:effectLst>
              <a:latin typeface="Garamond" panose="02020404030301010803" pitchFamily="18" charset="0"/>
            </a:endParaRPr>
          </a:p>
        </p:txBody>
      </p:sp>
      <p:sp>
        <p:nvSpPr>
          <p:cNvPr id="6" name="Text Box 2"/>
          <p:cNvSpPr txBox="1">
            <a:spLocks noChangeArrowheads="1"/>
          </p:cNvSpPr>
          <p:nvPr/>
        </p:nvSpPr>
        <p:spPr bwMode="auto">
          <a:xfrm>
            <a:off x="209550" y="5287963"/>
            <a:ext cx="8839200" cy="1570037"/>
          </a:xfrm>
          <a:prstGeom prst="rect">
            <a:avLst/>
          </a:prstGeom>
          <a:solidFill>
            <a:schemeClr val="bg1"/>
          </a:solidFill>
          <a:ln>
            <a:noFill/>
          </a:ln>
          <a:effectLst/>
          <a:extLst/>
        </p:spPr>
        <p:txBody>
          <a:bodyPr>
            <a:spAutoFit/>
          </a:bodyPr>
          <a:lstStyle/>
          <a:p>
            <a:pPr algn="ctr" eaLnBrk="1" hangingPunct="1">
              <a:defRPr/>
            </a:pPr>
            <a:r>
              <a:rPr lang="en-US" altLang="en-US" sz="2400" dirty="0">
                <a:effectLst>
                  <a:outerShdw blurRad="38100" dist="38100" dir="2700000" algn="tl">
                    <a:srgbClr val="000000"/>
                  </a:outerShdw>
                </a:effectLst>
                <a:latin typeface="Garamond" panose="02020404030301010803" pitchFamily="18" charset="0"/>
              </a:rPr>
              <a:t>“</a:t>
            </a:r>
            <a:r>
              <a:rPr lang="en-US" altLang="en-US" sz="2400" i="1" dirty="0">
                <a:effectLst>
                  <a:outerShdw blurRad="38100" dist="38100" dir="2700000" algn="tl">
                    <a:srgbClr val="000000"/>
                  </a:outerShdw>
                </a:effectLst>
                <a:latin typeface="Garamond" panose="02020404030301010803" pitchFamily="18" charset="0"/>
              </a:rPr>
              <a:t>You did not choose me, but I chose you and appointed you to go and bear fruit—fruit that will last. Then the Father will give you whatever you ask in my </a:t>
            </a:r>
            <a:r>
              <a:rPr lang="en-US" altLang="en-US" sz="2400" i="1" dirty="0">
                <a:effectLst>
                  <a:outerShdw blurRad="38100" dist="38100" dir="2700000" algn="tl">
                    <a:srgbClr val="000000"/>
                  </a:outerShdw>
                </a:effectLst>
                <a:latin typeface="Garamond" panose="02020404030301010803" pitchFamily="18" charset="0"/>
              </a:rPr>
              <a:t>name</a:t>
            </a:r>
            <a:r>
              <a:rPr lang="en-US" altLang="en-US" sz="2400" dirty="0">
                <a:effectLst>
                  <a:outerShdw blurRad="38100" dist="38100" dir="2700000" algn="tl">
                    <a:srgbClr val="000000"/>
                  </a:outerShdw>
                </a:effectLst>
                <a:latin typeface="Garamond" panose="02020404030301010803" pitchFamily="18" charset="0"/>
              </a:rPr>
              <a:t>.” </a:t>
            </a:r>
          </a:p>
          <a:p>
            <a:pPr algn="r" eaLnBrk="1" hangingPunct="1">
              <a:defRPr/>
            </a:pPr>
            <a:r>
              <a:rPr lang="en-US" altLang="en-US" sz="2400" dirty="0">
                <a:effectLst>
                  <a:outerShdw blurRad="38100" dist="38100" dir="2700000" algn="tl">
                    <a:srgbClr val="000000"/>
                  </a:outerShdw>
                </a:effectLst>
                <a:latin typeface="Garamond" panose="02020404030301010803" pitchFamily="18" charset="0"/>
              </a:rPr>
              <a:t>—John 15:16</a:t>
            </a:r>
            <a:endParaRPr lang="en-US" altLang="en-US" sz="2400" dirty="0">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50"/>
            <a:ext cx="47244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724400" y="701675"/>
            <a:ext cx="4229100" cy="5016500"/>
          </a:xfrm>
          <a:prstGeom prst="rect">
            <a:avLst/>
          </a:prstGeom>
          <a:noFill/>
          <a:ln>
            <a:noFill/>
          </a:ln>
          <a:effectLst/>
          <a:extLst/>
        </p:spPr>
        <p:txBody>
          <a:bodyPr>
            <a:spAutoFit/>
          </a:bodyPr>
          <a:lstStyle/>
          <a:p>
            <a:pPr algn="ctr" eaLnBrk="1" hangingPunct="1">
              <a:defRPr/>
            </a:pPr>
            <a:r>
              <a:rPr lang="en-US" altLang="en-US" sz="6000" b="0" cap="small" dirty="0">
                <a:effectLst>
                  <a:outerShdw blurRad="38100" dist="38100" dir="2700000" algn="tl">
                    <a:srgbClr val="000000"/>
                  </a:outerShdw>
                </a:effectLst>
                <a:latin typeface="Garamond" panose="02020404030301010803" pitchFamily="18" charset="0"/>
              </a:rPr>
              <a:t>Commit</a:t>
            </a:r>
          </a:p>
          <a:p>
            <a:pPr algn="ctr" eaLnBrk="1" hangingPunct="1">
              <a:defRPr/>
            </a:pPr>
            <a:r>
              <a:rPr lang="en-US" altLang="en-US" sz="6000" b="0" cap="small" dirty="0">
                <a:effectLst>
                  <a:outerShdw blurRad="38100" dist="38100" dir="2700000" algn="tl">
                    <a:srgbClr val="000000"/>
                  </a:outerShdw>
                </a:effectLst>
                <a:latin typeface="Garamond" panose="02020404030301010803" pitchFamily="18" charset="0"/>
              </a:rPr>
              <a:t>to a</a:t>
            </a:r>
          </a:p>
          <a:p>
            <a:pPr algn="ctr" eaLnBrk="1" hangingPunct="1">
              <a:defRPr/>
            </a:pPr>
            <a:r>
              <a:rPr lang="en-US" altLang="en-US" sz="8000" b="0" u="sng" cap="small" dirty="0">
                <a:effectLst>
                  <a:outerShdw blurRad="38100" dist="38100" dir="2700000" algn="tl">
                    <a:srgbClr val="000000"/>
                  </a:outerShdw>
                </a:effectLst>
                <a:latin typeface="Garamond" panose="02020404030301010803" pitchFamily="18" charset="0"/>
              </a:rPr>
              <a:t>BFG</a:t>
            </a:r>
            <a:endParaRPr lang="en-US" altLang="en-US" sz="6000" b="0" cap="small" dirty="0">
              <a:effectLst>
                <a:outerShdw blurRad="38100" dist="38100" dir="2700000" algn="tl">
                  <a:srgbClr val="000000"/>
                </a:outerShdw>
              </a:effectLst>
              <a:latin typeface="Garamond" panose="02020404030301010803" pitchFamily="18" charset="0"/>
            </a:endParaRPr>
          </a:p>
          <a:p>
            <a:pPr algn="ctr" eaLnBrk="1" hangingPunct="1">
              <a:defRPr/>
            </a:pPr>
            <a:r>
              <a:rPr lang="en-US" altLang="en-US" sz="6000" b="0" cap="small" dirty="0">
                <a:effectLst>
                  <a:outerShdw blurRad="38100" dist="38100" dir="2700000" algn="tl">
                    <a:srgbClr val="000000"/>
                  </a:outerShdw>
                </a:effectLst>
                <a:latin typeface="Garamond" panose="02020404030301010803" pitchFamily="18" charset="0"/>
              </a:rPr>
              <a:t>(and </a:t>
            </a:r>
            <a:r>
              <a:rPr lang="en-US" altLang="en-US" sz="6000" u="sng" cap="small" dirty="0">
                <a:solidFill>
                  <a:srgbClr val="C00000"/>
                </a:solidFill>
                <a:effectLst>
                  <a:outerShdw blurRad="38100" dist="38100" dir="2700000" algn="tl">
                    <a:srgbClr val="000000"/>
                  </a:outerShdw>
                </a:effectLst>
                <a:latin typeface="Garamond" panose="02020404030301010803" pitchFamily="18" charset="0"/>
              </a:rPr>
              <a:t>love</a:t>
            </a:r>
            <a:r>
              <a:rPr lang="en-US" altLang="en-US" sz="6000" b="0" cap="small" dirty="0">
                <a:solidFill>
                  <a:srgbClr val="C00000"/>
                </a:solidFill>
                <a:effectLst>
                  <a:outerShdw blurRad="38100" dist="38100" dir="2700000" algn="tl">
                    <a:srgbClr val="000000"/>
                  </a:outerShdw>
                </a:effectLst>
                <a:latin typeface="Garamond" panose="02020404030301010803" pitchFamily="18" charset="0"/>
              </a:rPr>
              <a:t> </a:t>
            </a:r>
            <a:r>
              <a:rPr lang="en-US" altLang="en-US" sz="6000" b="0" cap="small" dirty="0">
                <a:effectLst>
                  <a:outerShdw blurRad="38100" dist="38100" dir="2700000" algn="tl">
                    <a:srgbClr val="000000"/>
                  </a:outerShdw>
                </a:effectLst>
                <a:latin typeface="Garamond" panose="02020404030301010803" pitchFamily="18" charset="0"/>
              </a:rPr>
              <a:t>them)</a:t>
            </a:r>
            <a:endParaRPr lang="en-US" altLang="en-US" sz="8000" b="0" cap="small" dirty="0">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50"/>
            <a:ext cx="47244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495800" y="990600"/>
            <a:ext cx="4419600" cy="4903788"/>
          </a:xfrm>
          <a:prstGeom prst="rect">
            <a:avLst/>
          </a:prstGeom>
          <a:noFill/>
          <a:ln>
            <a:noFill/>
          </a:ln>
          <a:effectLst/>
          <a:extLst/>
        </p:spPr>
        <p:txBody>
          <a:bodyPr>
            <a:spAutoFit/>
          </a:bodyPr>
          <a:lstStyle/>
          <a:p>
            <a:pPr algn="ctr" eaLnBrk="1" hangingPunct="1">
              <a:spcBef>
                <a:spcPts val="200"/>
              </a:spcBef>
              <a:spcAft>
                <a:spcPts val="2000"/>
              </a:spcAft>
              <a:defRPr/>
            </a:pPr>
            <a:r>
              <a:rPr lang="en-US" altLang="en-US" sz="4600" b="0" cap="small" dirty="0">
                <a:effectLst>
                  <a:outerShdw blurRad="38100" dist="38100" dir="2700000" algn="tl">
                    <a:srgbClr val="000000"/>
                  </a:outerShdw>
                </a:effectLst>
                <a:latin typeface="Garamond" panose="02020404030301010803" pitchFamily="18" charset="0"/>
              </a:rPr>
              <a:t>Commit to the </a:t>
            </a:r>
            <a:r>
              <a:rPr lang="en-US" altLang="en-US" sz="4600" cap="small" dirty="0">
                <a:solidFill>
                  <a:srgbClr val="C00000"/>
                </a:solidFill>
                <a:effectLst>
                  <a:outerShdw blurRad="38100" dist="38100" dir="2700000" algn="tl">
                    <a:srgbClr val="000000"/>
                  </a:outerShdw>
                </a:effectLst>
                <a:latin typeface="Garamond" panose="02020404030301010803" pitchFamily="18" charset="0"/>
              </a:rPr>
              <a:t>church</a:t>
            </a:r>
          </a:p>
          <a:p>
            <a:pPr algn="ctr" eaLnBrk="1" hangingPunct="1">
              <a:spcBef>
                <a:spcPts val="200"/>
              </a:spcBef>
              <a:spcAft>
                <a:spcPts val="2000"/>
              </a:spcAft>
              <a:defRPr/>
            </a:pPr>
            <a:r>
              <a:rPr lang="en-US" altLang="en-US" sz="4600" b="0" cap="small" dirty="0">
                <a:effectLst>
                  <a:outerShdw blurRad="38100" dist="38100" dir="2700000" algn="tl">
                    <a:srgbClr val="000000"/>
                  </a:outerShdw>
                </a:effectLst>
                <a:latin typeface="Garamond" panose="02020404030301010803" pitchFamily="18" charset="0"/>
              </a:rPr>
              <a:t>Commit to the </a:t>
            </a:r>
            <a:r>
              <a:rPr lang="en-US" altLang="en-US" sz="4600" cap="small" dirty="0">
                <a:solidFill>
                  <a:srgbClr val="C00000"/>
                </a:solidFill>
                <a:effectLst>
                  <a:outerShdw blurRad="38100" dist="38100" dir="2700000" algn="tl">
                    <a:srgbClr val="000000"/>
                  </a:outerShdw>
                </a:effectLst>
                <a:latin typeface="Garamond" panose="02020404030301010803" pitchFamily="18" charset="0"/>
              </a:rPr>
              <a:t>Word</a:t>
            </a:r>
          </a:p>
          <a:p>
            <a:pPr algn="ctr" eaLnBrk="1" hangingPunct="1">
              <a:spcBef>
                <a:spcPts val="200"/>
              </a:spcBef>
              <a:spcAft>
                <a:spcPts val="2000"/>
              </a:spcAft>
              <a:defRPr/>
            </a:pPr>
            <a:r>
              <a:rPr lang="en-US" altLang="en-US" sz="4600" b="0" cap="small" dirty="0">
                <a:effectLst>
                  <a:outerShdw blurRad="38100" dist="38100" dir="2700000" algn="tl">
                    <a:srgbClr val="000000"/>
                  </a:outerShdw>
                </a:effectLst>
                <a:latin typeface="Garamond" panose="02020404030301010803" pitchFamily="18" charset="0"/>
              </a:rPr>
              <a:t>Commit to a </a:t>
            </a:r>
            <a:r>
              <a:rPr lang="en-US" altLang="en-US" sz="4600" cap="small" dirty="0">
                <a:solidFill>
                  <a:srgbClr val="C00000"/>
                </a:solidFill>
                <a:effectLst>
                  <a:outerShdw blurRad="38100" dist="38100" dir="2700000" algn="tl">
                    <a:srgbClr val="000000"/>
                  </a:outerShdw>
                </a:effectLst>
                <a:latin typeface="Garamond" panose="02020404030301010803" pitchFamily="18" charset="0"/>
              </a:rPr>
              <a:t>BFG</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WordArt 3"/>
          <p:cNvSpPr>
            <a:spLocks noChangeArrowheads="1" noChangeShapeType="1" noTextEdit="1"/>
          </p:cNvSpPr>
          <p:nvPr/>
        </p:nvSpPr>
        <p:spPr bwMode="auto">
          <a:xfrm>
            <a:off x="152400" y="1152525"/>
            <a:ext cx="8610600" cy="3590925"/>
          </a:xfrm>
          <a:prstGeom prst="rect">
            <a:avLst/>
          </a:prstGeom>
        </p:spPr>
        <p:txBody>
          <a:bodyPr wrap="none" fromWordArt="1">
            <a:prstTxWarp prst="textPlain">
              <a:avLst>
                <a:gd name="adj" fmla="val 50000"/>
              </a:avLst>
            </a:prstTxWarp>
          </a:bodyPr>
          <a:lstStyle/>
          <a:p>
            <a:pPr algn="ctr"/>
            <a:r>
              <a:rPr lang="en-US" kern="1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Becoming Fruitful</a:t>
            </a:r>
          </a:p>
        </p:txBody>
      </p:sp>
      <p:sp>
        <p:nvSpPr>
          <p:cNvPr id="17411" name="WordArt 4"/>
          <p:cNvSpPr>
            <a:spLocks noChangeArrowheads="1" noChangeShapeType="1" noTextEdit="1"/>
          </p:cNvSpPr>
          <p:nvPr/>
        </p:nvSpPr>
        <p:spPr bwMode="auto">
          <a:xfrm>
            <a:off x="5715000" y="3810000"/>
            <a:ext cx="2944813" cy="1524000"/>
          </a:xfrm>
          <a:prstGeom prst="rect">
            <a:avLst/>
          </a:prstGeom>
        </p:spPr>
        <p:txBody>
          <a:bodyPr wrap="none" fromWordArt="1">
            <a:prstTxWarp prst="textPlain">
              <a:avLst>
                <a:gd name="adj" fmla="val 50000"/>
              </a:avLst>
            </a:prstTxWarp>
          </a:bodyPr>
          <a:lstStyle/>
          <a:p>
            <a:pPr algn="ctr"/>
            <a:r>
              <a:rPr lang="en-US" kern="10">
                <a:ln w="25400" algn="ctr">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in 2019</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609600"/>
            <a:ext cx="5949950" cy="5694363"/>
          </a:xfrm>
          <a:prstGeom prst="rect">
            <a:avLst/>
          </a:prstGeom>
          <a:solidFill>
            <a:srgbClr val="415C19">
              <a:alpha val="55000"/>
            </a:srgbClr>
          </a:solidFill>
          <a:ln>
            <a:noFill/>
          </a:ln>
          <a:effectLst/>
          <a:extLst/>
        </p:spPr>
        <p:txBody>
          <a:bodyPr>
            <a:spAutoFit/>
          </a:bodyPr>
          <a:lstStyle/>
          <a:p>
            <a:pPr algn="ctr" eaLnBrk="1" hangingPunct="1">
              <a:defRPr/>
            </a:pPr>
            <a:r>
              <a:rPr lang="en-US" altLang="en-US" sz="2800" dirty="0">
                <a:solidFill>
                  <a:schemeClr val="bg1"/>
                </a:solidFill>
                <a:effectLst>
                  <a:outerShdw blurRad="38100" dist="38100" dir="2700000" algn="tl">
                    <a:srgbClr val="000000"/>
                  </a:outerShdw>
                </a:effectLst>
                <a:latin typeface="Garamond" panose="02020404030301010803" pitchFamily="18" charset="0"/>
              </a:rPr>
              <a:t>“I </a:t>
            </a:r>
            <a:r>
              <a:rPr lang="en-US" altLang="en-US" sz="2800" dirty="0">
                <a:solidFill>
                  <a:schemeClr val="bg1"/>
                </a:solidFill>
                <a:effectLst>
                  <a:outerShdw blurRad="38100" dist="38100" dir="2700000" algn="tl">
                    <a:srgbClr val="000000"/>
                  </a:outerShdw>
                </a:effectLst>
                <a:latin typeface="Garamond" panose="02020404030301010803" pitchFamily="18" charset="0"/>
              </a:rPr>
              <a:t>am the true vine, and my Father is the gardener. He cuts off every branch in me that bears no fruit, while every branch that does bear fruit he prunes so that it will be even more fruitful. You are already clean because of the word I have spoken to you. Remain in me, and I will remain in you. No branch can bear fruit by itself; it must remain in the vine. Neither can you bear fruit unless you remain in </a:t>
            </a:r>
            <a:r>
              <a:rPr lang="en-US" altLang="en-US" sz="2800" dirty="0">
                <a:solidFill>
                  <a:schemeClr val="bg1"/>
                </a:solidFill>
                <a:effectLst>
                  <a:outerShdw blurRad="38100" dist="38100" dir="2700000" algn="tl">
                    <a:srgbClr val="000000"/>
                  </a:outerShdw>
                </a:effectLst>
                <a:latin typeface="Garamond" panose="02020404030301010803" pitchFamily="18" charset="0"/>
              </a:rPr>
              <a:t>me.” </a:t>
            </a:r>
            <a:endParaRPr lang="en-US" altLang="en-US" sz="2800" dirty="0">
              <a:solidFill>
                <a:schemeClr val="bg1"/>
              </a:solidFill>
              <a:effectLst>
                <a:outerShdw blurRad="38100" dist="38100" dir="2700000" algn="tl">
                  <a:srgbClr val="000000"/>
                </a:outerShdw>
              </a:effectLst>
              <a:latin typeface="Garamond" panose="02020404030301010803" pitchFamily="18" charset="0"/>
            </a:endParaRPr>
          </a:p>
          <a:p>
            <a:pPr algn="r" eaLnBrk="1" hangingPunct="1">
              <a:defRPr/>
            </a:pPr>
            <a:r>
              <a:rPr lang="en-US" altLang="en-US" sz="2800" dirty="0">
                <a:solidFill>
                  <a:schemeClr val="bg1"/>
                </a:solidFill>
                <a:effectLst>
                  <a:outerShdw blurRad="38100" dist="38100" dir="2700000" algn="tl">
                    <a:srgbClr val="000000"/>
                  </a:outerShdw>
                </a:effectLst>
                <a:latin typeface="Garamond" panose="02020404030301010803" pitchFamily="18" charset="0"/>
              </a:rPr>
              <a:t>—John 15:1-4</a:t>
            </a:r>
            <a:endParaRPr lang="en-US" altLang="en-US" sz="2800" dirty="0">
              <a:solidFill>
                <a:schemeClr val="bg1"/>
              </a:solidFill>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WordArt 3"/>
          <p:cNvSpPr>
            <a:spLocks noChangeArrowheads="1" noChangeShapeType="1" noTextEdit="1"/>
          </p:cNvSpPr>
          <p:nvPr/>
        </p:nvSpPr>
        <p:spPr bwMode="auto">
          <a:xfrm>
            <a:off x="152400" y="1151763"/>
            <a:ext cx="8610600" cy="3590925"/>
          </a:xfrm>
          <a:prstGeom prst="rect">
            <a:avLst/>
          </a:prstGeom>
        </p:spPr>
        <p:txBody>
          <a:bodyPr wrap="none" fromWordArt="1">
            <a:prstTxWarp prst="textPlain">
              <a:avLst>
                <a:gd name="adj" fmla="val 50000"/>
              </a:avLst>
            </a:prstTxWarp>
          </a:bodyPr>
          <a:lstStyle/>
          <a:p>
            <a:pPr algn="ctr">
              <a:defRPr/>
            </a:pPr>
            <a:r>
              <a:rPr lang="en-US" u="sng" kern="10" dirty="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Submit</a:t>
            </a:r>
            <a:r>
              <a:rPr lang="en-US" kern="10" dirty="0">
                <a:ln w="25400">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 to Christ</a:t>
            </a:r>
          </a:p>
        </p:txBody>
      </p:sp>
      <p:sp>
        <p:nvSpPr>
          <p:cNvPr id="20483" name="WordArt 4"/>
          <p:cNvSpPr>
            <a:spLocks noChangeArrowheads="1" noChangeShapeType="1" noTextEdit="1"/>
          </p:cNvSpPr>
          <p:nvPr/>
        </p:nvSpPr>
        <p:spPr bwMode="auto">
          <a:xfrm>
            <a:off x="5781675" y="4718050"/>
            <a:ext cx="2944813" cy="1524000"/>
          </a:xfrm>
          <a:prstGeom prst="rect">
            <a:avLst/>
          </a:prstGeom>
        </p:spPr>
        <p:txBody>
          <a:bodyPr wrap="none" fromWordArt="1">
            <a:prstTxWarp prst="textPlain">
              <a:avLst>
                <a:gd name="adj" fmla="val 50000"/>
              </a:avLst>
            </a:prstTxWarp>
          </a:bodyPr>
          <a:lstStyle/>
          <a:p>
            <a:pPr algn="ctr"/>
            <a:r>
              <a:rPr lang="en-US" kern="10">
                <a:ln w="25400" algn="ctr">
                  <a:solidFill>
                    <a:srgbClr val="336633"/>
                  </a:solidFill>
                  <a:round/>
                  <a:headEnd/>
                  <a:tailEnd/>
                </a:ln>
                <a:solidFill>
                  <a:srgbClr val="FFFFFF"/>
                </a:solidFill>
                <a:effectLst>
                  <a:outerShdw dist="29783" dir="1514402" algn="ctr" rotWithShape="0">
                    <a:srgbClr val="000000">
                      <a:alpha val="50000"/>
                    </a:srgbClr>
                  </a:outerShdw>
                </a:effectLst>
                <a:latin typeface="Perpetua" panose="02020502060401020303" pitchFamily="18" charset="0"/>
              </a:rPr>
              <a:t>(vv. 1-4)</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dead vin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2931" y="0"/>
            <a:ext cx="5121069" cy="68407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76200" y="142875"/>
            <a:ext cx="3794125" cy="6554788"/>
          </a:xfrm>
          <a:prstGeom prst="rect">
            <a:avLst/>
          </a:prstGeom>
          <a:noFill/>
          <a:ln>
            <a:noFill/>
          </a:ln>
          <a:effectLst/>
          <a:extLst/>
        </p:spPr>
        <p:txBody>
          <a:bodyPr>
            <a:spAutoFit/>
          </a:bodyPr>
          <a:lstStyle/>
          <a:p>
            <a:pPr algn="ctr" eaLnBrk="1" hangingPunct="1">
              <a:defRPr/>
            </a:pPr>
            <a:r>
              <a:rPr lang="en-US" altLang="en-US" sz="2800" dirty="0">
                <a:effectLst>
                  <a:outerShdw blurRad="38100" dist="38100" dir="2700000" algn="tl">
                    <a:srgbClr val="000000"/>
                  </a:outerShdw>
                </a:effectLst>
                <a:latin typeface="Garamond" panose="02020404030301010803" pitchFamily="18" charset="0"/>
              </a:rPr>
              <a:t>“I will sing for the one I love a song about his vineyard: My loved one had a vineyard on a fertile hillside. He dug it up and cleared it of stones and planted it with the choicest vines. He built a watchtower in it and cut out a winepress as well. Then he looked for a crop of good grapes, but it yielded only bad fruit..” </a:t>
            </a:r>
          </a:p>
          <a:p>
            <a:pPr algn="r" eaLnBrk="1" hangingPunct="1">
              <a:defRPr/>
            </a:pPr>
            <a:r>
              <a:rPr lang="en-US" altLang="en-US" sz="2800" dirty="0">
                <a:effectLst>
                  <a:outerShdw blurRad="38100" dist="38100" dir="2700000" algn="tl">
                    <a:srgbClr val="000000"/>
                  </a:outerShdw>
                </a:effectLst>
                <a:latin typeface="Garamond" panose="02020404030301010803" pitchFamily="18" charset="0"/>
              </a:rPr>
              <a:t>—Isaiah 5:1-2</a:t>
            </a:r>
            <a:endParaRPr lang="en-US" altLang="en-US" sz="2800" dirty="0">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apevine pruning on the Jordan Estate."/>
          <p:cNvPicPr>
            <a:picLocks noChangeAspect="1" noChangeArrowheads="1"/>
          </p:cNvPicPr>
          <p:nvPr/>
        </p:nvPicPr>
        <p:blipFill>
          <a:blip r:embed="rId2">
            <a:extLst>
              <a:ext uri="{28A0092B-C50C-407E-A947-70E740481C1C}">
                <a14:useLocalDpi xmlns:a14="http://schemas.microsoft.com/office/drawing/2010/main" val="0"/>
              </a:ext>
            </a:extLst>
          </a:blip>
          <a:srcRect t="45833" b="12500"/>
          <a:stretch>
            <a:fillRect/>
          </a:stretch>
        </p:blipFill>
        <p:spPr bwMode="auto">
          <a:xfrm>
            <a:off x="0" y="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114300" y="2819400"/>
            <a:ext cx="8915400" cy="1938338"/>
          </a:xfrm>
          <a:prstGeom prst="rect">
            <a:avLst/>
          </a:prstGeom>
          <a:noFill/>
          <a:ln>
            <a:noFill/>
          </a:ln>
          <a:effectLst/>
          <a:extLst/>
        </p:spPr>
        <p:txBody>
          <a:bodyPr>
            <a:spAutoFit/>
          </a:bodyPr>
          <a:lstStyle/>
          <a:p>
            <a:pPr algn="ctr" eaLnBrk="1" hangingPunct="1">
              <a:defRPr/>
            </a:pPr>
            <a:r>
              <a:rPr lang="en-US" altLang="en-US" sz="6000" b="0" dirty="0">
                <a:effectLst>
                  <a:outerShdw blurRad="38100" dist="38100" dir="2700000" algn="tl">
                    <a:srgbClr val="000000"/>
                  </a:outerShdw>
                </a:effectLst>
                <a:latin typeface="Garamond" panose="02020404030301010803" pitchFamily="18" charset="0"/>
              </a:rPr>
              <a:t>“Pruning” is the Lord’s </a:t>
            </a:r>
            <a:r>
              <a:rPr lang="en-US" altLang="en-US" sz="6000" b="0" u="sng" dirty="0">
                <a:effectLst>
                  <a:outerShdw blurRad="38100" dist="38100" dir="2700000" algn="tl">
                    <a:srgbClr val="000000"/>
                  </a:outerShdw>
                </a:effectLst>
                <a:latin typeface="Garamond" panose="02020404030301010803" pitchFamily="18" charset="0"/>
              </a:rPr>
              <a:t>discipline</a:t>
            </a:r>
            <a:r>
              <a:rPr lang="en-US" altLang="en-US" sz="6000" b="0" dirty="0">
                <a:effectLst>
                  <a:outerShdw blurRad="38100" dist="38100" dir="2700000" algn="tl">
                    <a:srgbClr val="000000"/>
                  </a:outerShdw>
                </a:effectLst>
                <a:latin typeface="Garamond" panose="02020404030301010803" pitchFamily="18" charset="0"/>
              </a:rPr>
              <a:t>.</a:t>
            </a:r>
            <a:endParaRPr lang="en-US" altLang="en-US" sz="6000" b="0" dirty="0">
              <a:effectLst>
                <a:outerShdw blurRad="38100" dist="38100" dir="2700000" algn="tl">
                  <a:srgbClr val="000000"/>
                </a:outerShdw>
              </a:effectLst>
              <a:latin typeface="Garamond" panose="02020404030301010803" pitchFamily="18" charset="0"/>
            </a:endParaRPr>
          </a:p>
        </p:txBody>
      </p:sp>
      <p:sp>
        <p:nvSpPr>
          <p:cNvPr id="4" name="Text Box 2"/>
          <p:cNvSpPr txBox="1">
            <a:spLocks noChangeArrowheads="1"/>
          </p:cNvSpPr>
          <p:nvPr/>
        </p:nvSpPr>
        <p:spPr bwMode="auto">
          <a:xfrm>
            <a:off x="152400" y="4919663"/>
            <a:ext cx="8839200" cy="1570037"/>
          </a:xfrm>
          <a:prstGeom prst="rect">
            <a:avLst/>
          </a:prstGeom>
          <a:noFill/>
          <a:ln>
            <a:noFill/>
          </a:ln>
          <a:effectLst/>
          <a:extLst/>
        </p:spPr>
        <p:txBody>
          <a:bodyPr>
            <a:spAutoFit/>
          </a:bodyPr>
          <a:lstStyle/>
          <a:p>
            <a:pPr algn="ctr" eaLnBrk="1" hangingPunct="1">
              <a:defRPr/>
            </a:pPr>
            <a:r>
              <a:rPr lang="en-US" altLang="en-US" sz="2400" dirty="0">
                <a:effectLst>
                  <a:outerShdw blurRad="38100" dist="38100" dir="2700000" algn="tl">
                    <a:srgbClr val="000000"/>
                  </a:outerShdw>
                </a:effectLst>
                <a:latin typeface="Garamond" panose="02020404030301010803" pitchFamily="18" charset="0"/>
              </a:rPr>
              <a:t>“</a:t>
            </a:r>
            <a:r>
              <a:rPr lang="en-US" altLang="en-US" sz="2400" i="1" dirty="0">
                <a:effectLst>
                  <a:outerShdw blurRad="38100" dist="38100" dir="2700000" algn="tl">
                    <a:srgbClr val="000000"/>
                  </a:outerShdw>
                </a:effectLst>
                <a:latin typeface="Garamond" panose="02020404030301010803" pitchFamily="18" charset="0"/>
              </a:rPr>
              <a:t>He cuts off every branch in me that bears no fruit, while every branch that does bear fruit he prunes so that it will be even more fruitful</a:t>
            </a:r>
            <a:r>
              <a:rPr lang="en-US" altLang="en-US" sz="2400" dirty="0">
                <a:effectLst>
                  <a:outerShdw blurRad="38100" dist="38100" dir="2700000" algn="tl">
                    <a:srgbClr val="000000"/>
                  </a:outerShdw>
                </a:effectLst>
                <a:latin typeface="Garamond" panose="02020404030301010803" pitchFamily="18" charset="0"/>
              </a:rPr>
              <a:t>.” </a:t>
            </a:r>
            <a:endParaRPr lang="en-US" altLang="en-US" sz="2400" dirty="0">
              <a:effectLst>
                <a:outerShdw blurRad="38100" dist="38100" dir="2700000" algn="tl">
                  <a:srgbClr val="000000"/>
                </a:outerShdw>
              </a:effectLst>
              <a:latin typeface="Garamond" panose="02020404030301010803" pitchFamily="18" charset="0"/>
            </a:endParaRPr>
          </a:p>
          <a:p>
            <a:pPr algn="r" eaLnBrk="1" hangingPunct="1">
              <a:defRPr/>
            </a:pPr>
            <a:r>
              <a:rPr lang="en-US" altLang="en-US" sz="2400" dirty="0">
                <a:effectLst>
                  <a:outerShdw blurRad="38100" dist="38100" dir="2700000" algn="tl">
                    <a:srgbClr val="000000"/>
                  </a:outerShdw>
                </a:effectLst>
                <a:latin typeface="Garamond" panose="02020404030301010803" pitchFamily="18" charset="0"/>
              </a:rPr>
              <a:t>—John 15:2</a:t>
            </a:r>
            <a:endParaRPr lang="en-US" altLang="en-US" sz="2400" dirty="0">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175" y="1600200"/>
            <a:ext cx="9144000" cy="2370138"/>
          </a:xfrm>
          <a:prstGeom prst="rect">
            <a:avLst/>
          </a:prstGeom>
          <a:solidFill>
            <a:srgbClr val="3C1B14">
              <a:alpha val="70000"/>
            </a:srgbClr>
          </a:solidFill>
          <a:ln>
            <a:noFill/>
          </a:ln>
          <a:effectLst/>
          <a:extLst/>
        </p:spPr>
        <p:txBody>
          <a:bodyPr>
            <a:spAutoFit/>
          </a:bodyPr>
          <a:lstStyle/>
          <a:p>
            <a:pPr algn="ctr" eaLnBrk="1" hangingPunct="1">
              <a:defRPr/>
            </a:pPr>
            <a:r>
              <a:rPr lang="en-US" altLang="en-US" sz="7400" b="0" dirty="0">
                <a:solidFill>
                  <a:schemeClr val="bg1"/>
                </a:solidFill>
                <a:effectLst>
                  <a:outerShdw blurRad="38100" dist="38100" dir="2700000" algn="tl">
                    <a:srgbClr val="000000"/>
                  </a:outerShdw>
                </a:effectLst>
                <a:latin typeface="Garamond" panose="02020404030301010803" pitchFamily="18" charset="0"/>
              </a:rPr>
              <a:t>Jesus warns his disciples to stay </a:t>
            </a:r>
            <a:r>
              <a:rPr lang="en-US" altLang="en-US" sz="7400" u="sng" dirty="0">
                <a:solidFill>
                  <a:schemeClr val="bg1"/>
                </a:solidFill>
                <a:effectLst>
                  <a:outerShdw blurRad="38100" dist="38100" dir="2700000" algn="tl">
                    <a:srgbClr val="000000"/>
                  </a:outerShdw>
                </a:effectLst>
                <a:latin typeface="Garamond" panose="02020404030301010803" pitchFamily="18" charset="0"/>
              </a:rPr>
              <a:t>connected</a:t>
            </a:r>
            <a:r>
              <a:rPr lang="en-US" altLang="en-US" sz="7400" b="0" dirty="0">
                <a:solidFill>
                  <a:schemeClr val="bg1"/>
                </a:solidFill>
                <a:effectLst>
                  <a:outerShdw blurRad="38100" dist="38100" dir="2700000" algn="tl">
                    <a:srgbClr val="000000"/>
                  </a:outerShdw>
                </a:effectLst>
                <a:latin typeface="Garamond" panose="02020404030301010803" pitchFamily="18" charset="0"/>
              </a:rPr>
              <a:t>.</a:t>
            </a:r>
            <a:endParaRPr lang="en-US" altLang="en-US" sz="7400" b="0" dirty="0">
              <a:solidFill>
                <a:schemeClr val="bg1"/>
              </a:solidFill>
              <a:effectLst>
                <a:outerShdw blurRad="38100" dist="38100" dir="2700000" algn="tl">
                  <a:srgbClr val="000000"/>
                </a:outerShdw>
              </a:effectLst>
              <a:latin typeface="Garamond" panose="02020404030301010803" pitchFamily="18" charset="0"/>
            </a:endParaRPr>
          </a:p>
        </p:txBody>
      </p:sp>
      <p:sp>
        <p:nvSpPr>
          <p:cNvPr id="4" name="Text Box 2"/>
          <p:cNvSpPr txBox="1">
            <a:spLocks noChangeArrowheads="1"/>
          </p:cNvSpPr>
          <p:nvPr/>
        </p:nvSpPr>
        <p:spPr bwMode="auto">
          <a:xfrm>
            <a:off x="155575" y="4572000"/>
            <a:ext cx="8839200" cy="1938338"/>
          </a:xfrm>
          <a:prstGeom prst="rect">
            <a:avLst/>
          </a:prstGeom>
          <a:noFill/>
          <a:ln>
            <a:noFill/>
          </a:ln>
          <a:effectLst/>
          <a:extLst/>
        </p:spPr>
        <p:txBody>
          <a:bodyPr>
            <a:spAutoFit/>
          </a:bodyPr>
          <a:lstStyle/>
          <a:p>
            <a:pPr algn="ctr" eaLnBrk="1" hangingPunct="1">
              <a:defRPr/>
            </a:pPr>
            <a:r>
              <a:rPr lang="en-US" altLang="en-US" sz="2400" dirty="0">
                <a:solidFill>
                  <a:schemeClr val="bg1"/>
                </a:solidFill>
                <a:effectLst>
                  <a:outerShdw blurRad="38100" dist="38100" dir="2700000" algn="tl">
                    <a:srgbClr val="000000"/>
                  </a:outerShdw>
                </a:effectLst>
                <a:latin typeface="Garamond" panose="02020404030301010803" pitchFamily="18" charset="0"/>
              </a:rPr>
              <a:t>“</a:t>
            </a:r>
            <a:r>
              <a:rPr lang="en-US" altLang="en-US" sz="2400" i="1" dirty="0">
                <a:solidFill>
                  <a:schemeClr val="bg1"/>
                </a:solidFill>
                <a:effectLst>
                  <a:outerShdw blurRad="38100" dist="38100" dir="2700000" algn="tl">
                    <a:srgbClr val="000000"/>
                  </a:outerShdw>
                </a:effectLst>
                <a:latin typeface="Garamond" panose="02020404030301010803" pitchFamily="18" charset="0"/>
              </a:rPr>
              <a:t>You are already clean because of the word I have spoken to you. Remain in me, and I will remain in you. No branch can bear fruit by itself; it must remain in the vine. Neither can you bear fruit unless you remain in </a:t>
            </a:r>
            <a:r>
              <a:rPr lang="en-US" altLang="en-US" sz="2400" i="1" dirty="0">
                <a:solidFill>
                  <a:schemeClr val="bg1"/>
                </a:solidFill>
                <a:effectLst>
                  <a:outerShdw blurRad="38100" dist="38100" dir="2700000" algn="tl">
                    <a:srgbClr val="000000"/>
                  </a:outerShdw>
                </a:effectLst>
                <a:latin typeface="Garamond" panose="02020404030301010803" pitchFamily="18" charset="0"/>
              </a:rPr>
              <a:t>me</a:t>
            </a:r>
            <a:r>
              <a:rPr lang="en-US" altLang="en-US" sz="2400" dirty="0">
                <a:solidFill>
                  <a:schemeClr val="bg1"/>
                </a:solidFill>
                <a:effectLst>
                  <a:outerShdw blurRad="38100" dist="38100" dir="2700000" algn="tl">
                    <a:srgbClr val="000000"/>
                  </a:outerShdw>
                </a:effectLst>
                <a:latin typeface="Garamond" panose="02020404030301010803" pitchFamily="18" charset="0"/>
              </a:rPr>
              <a:t>.” </a:t>
            </a:r>
            <a:endParaRPr lang="en-US" altLang="en-US" sz="2400" dirty="0">
              <a:solidFill>
                <a:schemeClr val="bg1"/>
              </a:solidFill>
              <a:effectLst>
                <a:outerShdw blurRad="38100" dist="38100" dir="2700000" algn="tl">
                  <a:srgbClr val="000000"/>
                </a:outerShdw>
              </a:effectLst>
              <a:latin typeface="Garamond" panose="02020404030301010803" pitchFamily="18" charset="0"/>
            </a:endParaRPr>
          </a:p>
          <a:p>
            <a:pPr algn="r" eaLnBrk="1" hangingPunct="1">
              <a:defRPr/>
            </a:pPr>
            <a:r>
              <a:rPr lang="en-US" altLang="en-US" sz="2400" dirty="0">
                <a:solidFill>
                  <a:schemeClr val="bg1"/>
                </a:solidFill>
                <a:effectLst>
                  <a:outerShdw blurRad="38100" dist="38100" dir="2700000" algn="tl">
                    <a:srgbClr val="000000"/>
                  </a:outerShdw>
                </a:effectLst>
                <a:latin typeface="Garamond" panose="02020404030301010803" pitchFamily="18" charset="0"/>
              </a:rPr>
              <a:t>—John 15:3-4</a:t>
            </a:r>
            <a:endParaRPr lang="en-US" altLang="en-US" sz="2400" dirty="0">
              <a:solidFill>
                <a:schemeClr val="bg1"/>
              </a:solidFill>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50"/>
            <a:ext cx="47244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724400" y="1625600"/>
            <a:ext cx="4229100" cy="3170238"/>
          </a:xfrm>
          <a:prstGeom prst="rect">
            <a:avLst/>
          </a:prstGeom>
          <a:noFill/>
          <a:ln>
            <a:noFill/>
          </a:ln>
          <a:effectLst/>
          <a:extLst/>
        </p:spPr>
        <p:txBody>
          <a:bodyPr>
            <a:spAutoFit/>
          </a:bodyPr>
          <a:lstStyle/>
          <a:p>
            <a:pPr algn="ctr" eaLnBrk="1" hangingPunct="1">
              <a:defRPr/>
            </a:pPr>
            <a:r>
              <a:rPr lang="en-US" altLang="en-US" sz="6000" b="0" cap="small" dirty="0">
                <a:effectLst>
                  <a:outerShdw blurRad="38100" dist="38100" dir="2700000" algn="tl">
                    <a:srgbClr val="000000"/>
                  </a:outerShdw>
                </a:effectLst>
                <a:latin typeface="Garamond" panose="02020404030301010803" pitchFamily="18" charset="0"/>
              </a:rPr>
              <a:t>Commit</a:t>
            </a:r>
          </a:p>
          <a:p>
            <a:pPr algn="ctr" eaLnBrk="1" hangingPunct="1">
              <a:defRPr/>
            </a:pPr>
            <a:r>
              <a:rPr lang="en-US" altLang="en-US" sz="6000" b="0" cap="small" dirty="0">
                <a:effectLst>
                  <a:outerShdw blurRad="38100" dist="38100" dir="2700000" algn="tl">
                    <a:srgbClr val="000000"/>
                  </a:outerShdw>
                </a:effectLst>
                <a:latin typeface="Garamond" panose="02020404030301010803" pitchFamily="18" charset="0"/>
              </a:rPr>
              <a:t>to the</a:t>
            </a:r>
          </a:p>
          <a:p>
            <a:pPr algn="ctr" eaLnBrk="1" hangingPunct="1">
              <a:defRPr/>
            </a:pPr>
            <a:r>
              <a:rPr lang="en-US" altLang="en-US" sz="8000" b="0" u="sng" cap="small" dirty="0">
                <a:effectLst>
                  <a:outerShdw blurRad="38100" dist="38100" dir="2700000" algn="tl">
                    <a:srgbClr val="000000"/>
                  </a:outerShdw>
                </a:effectLst>
                <a:latin typeface="Garamond" panose="02020404030301010803" pitchFamily="18" charset="0"/>
              </a:rPr>
              <a:t>Church</a:t>
            </a:r>
            <a:endParaRPr lang="en-US" altLang="en-US" sz="6000" b="0" u="sng" cap="small" dirty="0">
              <a:effectLst>
                <a:outerShdw blurRad="38100" dist="38100" dir="2700000" algn="tl">
                  <a:srgbClr val="000000"/>
                </a:outerShdw>
              </a:effectLst>
              <a:latin typeface="Garamond" panose="02020404030301010803" pitchFamily="18" charset="0"/>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1" i="0" u="none" strike="noStrike" cap="none" normalizeH="0" baseline="0" smtClean="0">
            <a:ln>
              <a:noFill/>
            </a:ln>
            <a:solidFill>
              <a:schemeClr val="tx1"/>
            </a:solidFill>
            <a:effectLst/>
            <a:latin typeface="Felix Titling" panose="04060505060202020A04" pitchFamily="82"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3600" b="1" i="0" u="none" strike="noStrike" cap="none" normalizeH="0" baseline="0" smtClean="0">
            <a:ln>
              <a:noFill/>
            </a:ln>
            <a:solidFill>
              <a:schemeClr val="tx1"/>
            </a:solidFill>
            <a:effectLst/>
            <a:latin typeface="Felix Titling" panose="04060505060202020A04" pitchFamily="82"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52344</TotalTime>
  <Words>814</Words>
  <Application>Microsoft Office PowerPoint</Application>
  <PresentationFormat>On-screen Show (4:3)</PresentationFormat>
  <Paragraphs>63</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Felix Titling</vt:lpstr>
      <vt:lpstr>Arial</vt:lpstr>
      <vt:lpstr>Garamond</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FBC Stephens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Suffron</dc:creator>
  <cp:lastModifiedBy>Steve Suffron</cp:lastModifiedBy>
  <cp:revision>317</cp:revision>
  <dcterms:created xsi:type="dcterms:W3CDTF">2013-05-09T03:00:20Z</dcterms:created>
  <dcterms:modified xsi:type="dcterms:W3CDTF">2019-01-10T22:12:29Z</dcterms:modified>
</cp:coreProperties>
</file>