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4" r:id="rId4"/>
    <p:sldId id="276" r:id="rId5"/>
    <p:sldId id="277" r:id="rId6"/>
    <p:sldId id="278" r:id="rId7"/>
    <p:sldId id="279" r:id="rId8"/>
    <p:sldId id="280" r:id="rId9"/>
    <p:sldId id="281" r:id="rId10"/>
    <p:sldId id="282" r:id="rId11"/>
    <p:sldId id="283" r:id="rId12"/>
    <p:sldId id="284" r:id="rId13"/>
    <p:sldId id="285"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200"/>
    <a:srgbClr val="0D6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66D67-A1CC-47A1-8FF1-DCA867BF749B}" v="217" dt="2019-01-16T19:41:35.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67301" autoAdjust="0"/>
  </p:normalViewPr>
  <p:slideViewPr>
    <p:cSldViewPr snapToGrid="0">
      <p:cViewPr varScale="1">
        <p:scale>
          <a:sx n="64" d="100"/>
          <a:sy n="64" d="100"/>
        </p:scale>
        <p:origin x="1048" y="48"/>
      </p:cViewPr>
      <p:guideLst/>
    </p:cSldViewPr>
  </p:slideViewPr>
  <p:notesTextViewPr>
    <p:cViewPr>
      <p:scale>
        <a:sx n="1" d="1"/>
        <a:sy n="1" d="1"/>
      </p:scale>
      <p:origin x="0" y="0"/>
    </p:cViewPr>
  </p:notesTextViewPr>
  <p:sorterViewPr>
    <p:cViewPr>
      <p:scale>
        <a:sx n="100" d="100"/>
        <a:sy n="100" d="100"/>
      </p:scale>
      <p:origin x="0" y="-26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Suffron" userId="584a3e143aede42f" providerId="LiveId" clId="{4CE4F4CA-1F29-4B24-96C8-A0E591DB9860}"/>
    <pc:docChg chg="undo custSel addSld delSld modSld sldOrd">
      <pc:chgData name="Stephen Suffron" userId="584a3e143aede42f" providerId="LiveId" clId="{4CE4F4CA-1F29-4B24-96C8-A0E591DB9860}" dt="2019-01-16T20:46:50.557" v="3400" actId="2696"/>
      <pc:docMkLst>
        <pc:docMk/>
      </pc:docMkLst>
      <pc:sldChg chg="modSp">
        <pc:chgData name="Stephen Suffron" userId="584a3e143aede42f" providerId="LiveId" clId="{4CE4F4CA-1F29-4B24-96C8-A0E591DB9860}" dt="2019-01-16T19:02:09.828" v="84" actId="20577"/>
        <pc:sldMkLst>
          <pc:docMk/>
          <pc:sldMk cId="1401130299" sldId="256"/>
        </pc:sldMkLst>
        <pc:spChg chg="mod">
          <ac:chgData name="Stephen Suffron" userId="584a3e143aede42f" providerId="LiveId" clId="{4CE4F4CA-1F29-4B24-96C8-A0E591DB9860}" dt="2019-01-16T19:02:09.828" v="84" actId="20577"/>
          <ac:spMkLst>
            <pc:docMk/>
            <pc:sldMk cId="1401130299" sldId="256"/>
            <ac:spMk id="4" creationId="{69FFCE42-2AA2-47C5-99BD-500456F5330C}"/>
          </ac:spMkLst>
        </pc:spChg>
      </pc:sldChg>
      <pc:sldChg chg="addSp modSp setBg modAnim modNotesTx">
        <pc:chgData name="Stephen Suffron" userId="584a3e143aede42f" providerId="LiveId" clId="{4CE4F4CA-1F29-4B24-96C8-A0E591DB9860}" dt="2019-01-16T19:42:31.478" v="1385" actId="1076"/>
        <pc:sldMkLst>
          <pc:docMk/>
          <pc:sldMk cId="129257412" sldId="257"/>
        </pc:sldMkLst>
        <pc:spChg chg="mod">
          <ac:chgData name="Stephen Suffron" userId="584a3e143aede42f" providerId="LiveId" clId="{4CE4F4CA-1F29-4B24-96C8-A0E591DB9860}" dt="2019-01-16T19:42:31.478" v="1385" actId="1076"/>
          <ac:spMkLst>
            <pc:docMk/>
            <pc:sldMk cId="129257412" sldId="257"/>
            <ac:spMk id="2" creationId="{B4E6AC1E-9B9F-4E41-B2A9-AD1DB8FEBA93}"/>
          </ac:spMkLst>
        </pc:spChg>
        <pc:spChg chg="add mod">
          <ac:chgData name="Stephen Suffron" userId="584a3e143aede42f" providerId="LiveId" clId="{4CE4F4CA-1F29-4B24-96C8-A0E591DB9860}" dt="2019-01-16T19:01:32.676" v="60" actId="207"/>
          <ac:spMkLst>
            <pc:docMk/>
            <pc:sldMk cId="129257412" sldId="257"/>
            <ac:spMk id="3" creationId="{F95A7E6C-B3D4-4E8B-B8C1-9863CEC7F0EA}"/>
          </ac:spMkLst>
        </pc:spChg>
      </pc:sldChg>
      <pc:sldChg chg="del">
        <pc:chgData name="Stephen Suffron" userId="584a3e143aede42f" providerId="LiveId" clId="{4CE4F4CA-1F29-4B24-96C8-A0E591DB9860}" dt="2019-01-16T20:46:50.557" v="3400" actId="2696"/>
        <pc:sldMkLst>
          <pc:docMk/>
          <pc:sldMk cId="776689345" sldId="258"/>
        </pc:sldMkLst>
      </pc:sldChg>
      <pc:sldChg chg="del">
        <pc:chgData name="Stephen Suffron" userId="584a3e143aede42f" providerId="LiveId" clId="{4CE4F4CA-1F29-4B24-96C8-A0E591DB9860}" dt="2019-01-16T20:46:48.639" v="3385" actId="2696"/>
        <pc:sldMkLst>
          <pc:docMk/>
          <pc:sldMk cId="4129300256" sldId="259"/>
        </pc:sldMkLst>
      </pc:sldChg>
      <pc:sldChg chg="del">
        <pc:chgData name="Stephen Suffron" userId="584a3e143aede42f" providerId="LiveId" clId="{4CE4F4CA-1F29-4B24-96C8-A0E591DB9860}" dt="2019-01-16T20:46:48.647" v="3386" actId="2696"/>
        <pc:sldMkLst>
          <pc:docMk/>
          <pc:sldMk cId="2199387844" sldId="260"/>
        </pc:sldMkLst>
      </pc:sldChg>
      <pc:sldChg chg="del">
        <pc:chgData name="Stephen Suffron" userId="584a3e143aede42f" providerId="LiveId" clId="{4CE4F4CA-1F29-4B24-96C8-A0E591DB9860}" dt="2019-01-16T20:46:48.659" v="3387" actId="2696"/>
        <pc:sldMkLst>
          <pc:docMk/>
          <pc:sldMk cId="3774597341" sldId="261"/>
        </pc:sldMkLst>
      </pc:sldChg>
      <pc:sldChg chg="del">
        <pc:chgData name="Stephen Suffron" userId="584a3e143aede42f" providerId="LiveId" clId="{4CE4F4CA-1F29-4B24-96C8-A0E591DB9860}" dt="2019-01-16T20:46:48.667" v="3388" actId="2696"/>
        <pc:sldMkLst>
          <pc:docMk/>
          <pc:sldMk cId="776308745" sldId="262"/>
        </pc:sldMkLst>
      </pc:sldChg>
      <pc:sldChg chg="del">
        <pc:chgData name="Stephen Suffron" userId="584a3e143aede42f" providerId="LiveId" clId="{4CE4F4CA-1F29-4B24-96C8-A0E591DB9860}" dt="2019-01-16T20:46:48.675" v="3389" actId="2696"/>
        <pc:sldMkLst>
          <pc:docMk/>
          <pc:sldMk cId="2436577144" sldId="263"/>
        </pc:sldMkLst>
      </pc:sldChg>
      <pc:sldChg chg="del">
        <pc:chgData name="Stephen Suffron" userId="584a3e143aede42f" providerId="LiveId" clId="{4CE4F4CA-1F29-4B24-96C8-A0E591DB9860}" dt="2019-01-16T20:46:48.683" v="3390" actId="2696"/>
        <pc:sldMkLst>
          <pc:docMk/>
          <pc:sldMk cId="2704102058" sldId="264"/>
        </pc:sldMkLst>
      </pc:sldChg>
      <pc:sldChg chg="del">
        <pc:chgData name="Stephen Suffron" userId="584a3e143aede42f" providerId="LiveId" clId="{4CE4F4CA-1F29-4B24-96C8-A0E591DB9860}" dt="2019-01-16T20:46:48.691" v="3391" actId="2696"/>
        <pc:sldMkLst>
          <pc:docMk/>
          <pc:sldMk cId="1751042567" sldId="265"/>
        </pc:sldMkLst>
      </pc:sldChg>
      <pc:sldChg chg="del">
        <pc:chgData name="Stephen Suffron" userId="584a3e143aede42f" providerId="LiveId" clId="{4CE4F4CA-1F29-4B24-96C8-A0E591DB9860}" dt="2019-01-16T20:46:48.695" v="3392" actId="2696"/>
        <pc:sldMkLst>
          <pc:docMk/>
          <pc:sldMk cId="1148573264" sldId="266"/>
        </pc:sldMkLst>
      </pc:sldChg>
      <pc:sldChg chg="del">
        <pc:chgData name="Stephen Suffron" userId="584a3e143aede42f" providerId="LiveId" clId="{4CE4F4CA-1F29-4B24-96C8-A0E591DB9860}" dt="2019-01-16T20:46:48.699" v="3393" actId="2696"/>
        <pc:sldMkLst>
          <pc:docMk/>
          <pc:sldMk cId="4174553573" sldId="267"/>
        </pc:sldMkLst>
      </pc:sldChg>
      <pc:sldChg chg="del">
        <pc:chgData name="Stephen Suffron" userId="584a3e143aede42f" providerId="LiveId" clId="{4CE4F4CA-1F29-4B24-96C8-A0E591DB9860}" dt="2019-01-16T20:46:48.703" v="3394" actId="2696"/>
        <pc:sldMkLst>
          <pc:docMk/>
          <pc:sldMk cId="229576700" sldId="268"/>
        </pc:sldMkLst>
      </pc:sldChg>
      <pc:sldChg chg="del">
        <pc:chgData name="Stephen Suffron" userId="584a3e143aede42f" providerId="LiveId" clId="{4CE4F4CA-1F29-4B24-96C8-A0E591DB9860}" dt="2019-01-16T20:46:48.711" v="3395" actId="2696"/>
        <pc:sldMkLst>
          <pc:docMk/>
          <pc:sldMk cId="3410343146" sldId="269"/>
        </pc:sldMkLst>
      </pc:sldChg>
      <pc:sldChg chg="del">
        <pc:chgData name="Stephen Suffron" userId="584a3e143aede42f" providerId="LiveId" clId="{4CE4F4CA-1F29-4B24-96C8-A0E591DB9860}" dt="2019-01-16T20:46:48.715" v="3396" actId="2696"/>
        <pc:sldMkLst>
          <pc:docMk/>
          <pc:sldMk cId="1255516328" sldId="270"/>
        </pc:sldMkLst>
      </pc:sldChg>
      <pc:sldChg chg="del">
        <pc:chgData name="Stephen Suffron" userId="584a3e143aede42f" providerId="LiveId" clId="{4CE4F4CA-1F29-4B24-96C8-A0E591DB9860}" dt="2019-01-16T20:46:48.723" v="3398" actId="2696"/>
        <pc:sldMkLst>
          <pc:docMk/>
          <pc:sldMk cId="247120437" sldId="271"/>
        </pc:sldMkLst>
      </pc:sldChg>
      <pc:sldChg chg="del">
        <pc:chgData name="Stephen Suffron" userId="584a3e143aede42f" providerId="LiveId" clId="{4CE4F4CA-1F29-4B24-96C8-A0E591DB9860}" dt="2019-01-16T20:46:48.719" v="3397" actId="2696"/>
        <pc:sldMkLst>
          <pc:docMk/>
          <pc:sldMk cId="698257177" sldId="272"/>
        </pc:sldMkLst>
      </pc:sldChg>
      <pc:sldChg chg="del">
        <pc:chgData name="Stephen Suffron" userId="584a3e143aede42f" providerId="LiveId" clId="{4CE4F4CA-1F29-4B24-96C8-A0E591DB9860}" dt="2019-01-16T20:46:48.727" v="3399" actId="2696"/>
        <pc:sldMkLst>
          <pc:docMk/>
          <pc:sldMk cId="2022513936" sldId="273"/>
        </pc:sldMkLst>
      </pc:sldChg>
      <pc:sldChg chg="addSp modSp add mod setBg modAnim modNotesTx">
        <pc:chgData name="Stephen Suffron" userId="584a3e143aede42f" providerId="LiveId" clId="{4CE4F4CA-1F29-4B24-96C8-A0E591DB9860}" dt="2019-01-16T19:14:47.953" v="744" actId="5793"/>
        <pc:sldMkLst>
          <pc:docMk/>
          <pc:sldMk cId="3378310123" sldId="274"/>
        </pc:sldMkLst>
        <pc:spChg chg="add mod">
          <ac:chgData name="Stephen Suffron" userId="584a3e143aede42f" providerId="LiveId" clId="{4CE4F4CA-1F29-4B24-96C8-A0E591DB9860}" dt="2019-01-16T19:10:56.304" v="353" actId="27636"/>
          <ac:spMkLst>
            <pc:docMk/>
            <pc:sldMk cId="3378310123" sldId="274"/>
            <ac:spMk id="2" creationId="{5C64F3A3-1F16-419A-8B0A-98AEE8BEE918}"/>
          </ac:spMkLst>
        </pc:spChg>
        <pc:spChg chg="add">
          <ac:chgData name="Stephen Suffron" userId="584a3e143aede42f" providerId="LiveId" clId="{4CE4F4CA-1F29-4B24-96C8-A0E591DB9860}" dt="2019-01-16T19:10:01.210" v="270" actId="26606"/>
          <ac:spMkLst>
            <pc:docMk/>
            <pc:sldMk cId="3378310123" sldId="274"/>
            <ac:spMk id="71" creationId="{B558F58E-93BA-44A3-BCDA-585AFF2E4F3F}"/>
          </ac:spMkLst>
        </pc:spChg>
        <pc:picChg chg="add mod">
          <ac:chgData name="Stephen Suffron" userId="584a3e143aede42f" providerId="LiveId" clId="{4CE4F4CA-1F29-4B24-96C8-A0E591DB9860}" dt="2019-01-16T19:10:01.210" v="270" actId="26606"/>
          <ac:picMkLst>
            <pc:docMk/>
            <pc:sldMk cId="3378310123" sldId="274"/>
            <ac:picMk id="1026" creationId="{485B24C1-3F0F-41E9-B235-495F8F9689CA}"/>
          </ac:picMkLst>
        </pc:picChg>
        <pc:cxnChg chg="add">
          <ac:chgData name="Stephen Suffron" userId="584a3e143aede42f" providerId="LiveId" clId="{4CE4F4CA-1F29-4B24-96C8-A0E591DB9860}" dt="2019-01-16T19:10:01.210" v="270" actId="26606"/>
          <ac:cxnSpMkLst>
            <pc:docMk/>
            <pc:sldMk cId="3378310123" sldId="274"/>
            <ac:cxnSpMk id="73" creationId="{BCD0BBC1-A7D4-445D-98AC-95A6A45D8EBB}"/>
          </ac:cxnSpMkLst>
        </pc:cxnChg>
      </pc:sldChg>
      <pc:sldChg chg="addSp add del">
        <pc:chgData name="Stephen Suffron" userId="584a3e143aede42f" providerId="LiveId" clId="{4CE4F4CA-1F29-4B24-96C8-A0E591DB9860}" dt="2019-01-16T19:27:58.893" v="808" actId="2696"/>
        <pc:sldMkLst>
          <pc:docMk/>
          <pc:sldMk cId="2860976528" sldId="275"/>
        </pc:sldMkLst>
        <pc:picChg chg="add">
          <ac:chgData name="Stephen Suffron" userId="584a3e143aede42f" providerId="LiveId" clId="{4CE4F4CA-1F29-4B24-96C8-A0E591DB9860}" dt="2019-01-16T19:19:43.929" v="746"/>
          <ac:picMkLst>
            <pc:docMk/>
            <pc:sldMk cId="2860976528" sldId="275"/>
            <ac:picMk id="2050" creationId="{E70511BB-9331-4D98-8E46-1584289BAE15}"/>
          </ac:picMkLst>
        </pc:picChg>
      </pc:sldChg>
      <pc:sldChg chg="addSp delSp modSp add mod ord setBg modAnim modNotesTx">
        <pc:chgData name="Stephen Suffron" userId="584a3e143aede42f" providerId="LiveId" clId="{4CE4F4CA-1F29-4B24-96C8-A0E591DB9860}" dt="2019-01-16T19:28:50.587" v="924" actId="113"/>
        <pc:sldMkLst>
          <pc:docMk/>
          <pc:sldMk cId="4169873629" sldId="276"/>
        </pc:sldMkLst>
        <pc:spChg chg="del">
          <ac:chgData name="Stephen Suffron" userId="584a3e143aede42f" providerId="LiveId" clId="{4CE4F4CA-1F29-4B24-96C8-A0E591DB9860}" dt="2019-01-16T19:24:21.742" v="759" actId="478"/>
          <ac:spMkLst>
            <pc:docMk/>
            <pc:sldMk cId="4169873629" sldId="276"/>
            <ac:spMk id="2" creationId="{DC3E920C-C544-4A63-BE49-EE3C40F7476A}"/>
          </ac:spMkLst>
        </pc:spChg>
        <pc:spChg chg="del">
          <ac:chgData name="Stephen Suffron" userId="584a3e143aede42f" providerId="LiveId" clId="{4CE4F4CA-1F29-4B24-96C8-A0E591DB9860}" dt="2019-01-16T19:20:03.095" v="748" actId="478"/>
          <ac:spMkLst>
            <pc:docMk/>
            <pc:sldMk cId="4169873629" sldId="276"/>
            <ac:spMk id="3" creationId="{F698C968-0F88-4023-84EC-A91B8408A4E2}"/>
          </ac:spMkLst>
        </pc:spChg>
        <pc:spChg chg="add mod">
          <ac:chgData name="Stephen Suffron" userId="584a3e143aede42f" providerId="LiveId" clId="{4CE4F4CA-1F29-4B24-96C8-A0E591DB9860}" dt="2019-01-16T19:26:09.346" v="780" actId="1076"/>
          <ac:spMkLst>
            <pc:docMk/>
            <pc:sldMk cId="4169873629" sldId="276"/>
            <ac:spMk id="8" creationId="{545919DA-4EF7-4A2C-8E03-ABDE2E73ED63}"/>
          </ac:spMkLst>
        </pc:spChg>
        <pc:spChg chg="add mod">
          <ac:chgData name="Stephen Suffron" userId="584a3e143aede42f" providerId="LiveId" clId="{4CE4F4CA-1F29-4B24-96C8-A0E591DB9860}" dt="2019-01-16T19:27:28.423" v="806" actId="1076"/>
          <ac:spMkLst>
            <pc:docMk/>
            <pc:sldMk cId="4169873629" sldId="276"/>
            <ac:spMk id="9" creationId="{621710BA-489B-4621-9CC0-1413FFFCADB6}"/>
          </ac:spMkLst>
        </pc:spChg>
        <pc:spChg chg="add">
          <ac:chgData name="Stephen Suffron" userId="584a3e143aede42f" providerId="LiveId" clId="{4CE4F4CA-1F29-4B24-96C8-A0E591DB9860}" dt="2019-01-16T19:24:47.543" v="760" actId="26606"/>
          <ac:spMkLst>
            <pc:docMk/>
            <pc:sldMk cId="4169873629" sldId="276"/>
            <ac:spMk id="73" creationId="{D99D2C73-08B0-4F6B-A8E9-4651E6BDBE48}"/>
          </ac:spMkLst>
        </pc:spChg>
        <pc:spChg chg="add">
          <ac:chgData name="Stephen Suffron" userId="584a3e143aede42f" providerId="LiveId" clId="{4CE4F4CA-1F29-4B24-96C8-A0E591DB9860}" dt="2019-01-16T19:24:47.543" v="760" actId="26606"/>
          <ac:spMkLst>
            <pc:docMk/>
            <pc:sldMk cId="4169873629" sldId="276"/>
            <ac:spMk id="75" creationId="{968DB88C-7EF2-487C-85D1-848F61F13E3F}"/>
          </ac:spMkLst>
        </pc:spChg>
        <pc:picChg chg="add mod modCrop">
          <ac:chgData name="Stephen Suffron" userId="584a3e143aede42f" providerId="LiveId" clId="{4CE4F4CA-1F29-4B24-96C8-A0E591DB9860}" dt="2019-01-16T19:25:05.765" v="762" actId="1076"/>
          <ac:picMkLst>
            <pc:docMk/>
            <pc:sldMk cId="4169873629" sldId="276"/>
            <ac:picMk id="3074" creationId="{299AB1B2-0BF3-4963-9484-79D2EFF6D9A5}"/>
          </ac:picMkLst>
        </pc:picChg>
        <pc:picChg chg="add mod modCrop">
          <ac:chgData name="Stephen Suffron" userId="584a3e143aede42f" providerId="LiveId" clId="{4CE4F4CA-1F29-4B24-96C8-A0E591DB9860}" dt="2019-01-16T19:24:47.543" v="760" actId="26606"/>
          <ac:picMkLst>
            <pc:docMk/>
            <pc:sldMk cId="4169873629" sldId="276"/>
            <ac:picMk id="3076" creationId="{A9971080-EA6D-418B-A5FB-C5AC8A3083B0}"/>
          </ac:picMkLst>
        </pc:picChg>
      </pc:sldChg>
      <pc:sldChg chg="addSp delSp modSp add setBg modAnim modNotesTx">
        <pc:chgData name="Stephen Suffron" userId="584a3e143aede42f" providerId="LiveId" clId="{4CE4F4CA-1F29-4B24-96C8-A0E591DB9860}" dt="2019-01-16T19:44:24.331" v="1426" actId="20577"/>
        <pc:sldMkLst>
          <pc:docMk/>
          <pc:sldMk cId="1209586904" sldId="277"/>
        </pc:sldMkLst>
        <pc:spChg chg="add mod">
          <ac:chgData name="Stephen Suffron" userId="584a3e143aede42f" providerId="LiveId" clId="{4CE4F4CA-1F29-4B24-96C8-A0E591DB9860}" dt="2019-01-16T19:34:51.192" v="972" actId="1076"/>
          <ac:spMkLst>
            <pc:docMk/>
            <pc:sldMk cId="1209586904" sldId="277"/>
            <ac:spMk id="4" creationId="{EA5FD208-B803-4B50-8FDA-29A1FE4CEF09}"/>
          </ac:spMkLst>
        </pc:spChg>
        <pc:picChg chg="add del">
          <ac:chgData name="Stephen Suffron" userId="584a3e143aede42f" providerId="LiveId" clId="{4CE4F4CA-1F29-4B24-96C8-A0E591DB9860}" dt="2019-01-16T19:32:08.691" v="935" actId="478"/>
          <ac:picMkLst>
            <pc:docMk/>
            <pc:sldMk cId="1209586904" sldId="277"/>
            <ac:picMk id="4098" creationId="{F4353132-A6F6-4623-9FB6-8BFB383C9A46}"/>
          </ac:picMkLst>
        </pc:picChg>
        <pc:picChg chg="add mod">
          <ac:chgData name="Stephen Suffron" userId="584a3e143aede42f" providerId="LiveId" clId="{4CE4F4CA-1F29-4B24-96C8-A0E591DB9860}" dt="2019-01-16T19:33:03.976" v="938" actId="14100"/>
          <ac:picMkLst>
            <pc:docMk/>
            <pc:sldMk cId="1209586904" sldId="277"/>
            <ac:picMk id="4100" creationId="{596612D8-6E9F-4A97-9209-9EA166A1A80D}"/>
          </ac:picMkLst>
        </pc:picChg>
      </pc:sldChg>
      <pc:sldChg chg="addSp modSp add setBg modAnim modNotesTx">
        <pc:chgData name="Stephen Suffron" userId="584a3e143aede42f" providerId="LiveId" clId="{4CE4F4CA-1F29-4B24-96C8-A0E591DB9860}" dt="2019-01-16T19:45:51.291" v="1549" actId="20577"/>
        <pc:sldMkLst>
          <pc:docMk/>
          <pc:sldMk cId="3356685062" sldId="278"/>
        </pc:sldMkLst>
        <pc:spChg chg="add mod">
          <ac:chgData name="Stephen Suffron" userId="584a3e143aede42f" providerId="LiveId" clId="{4CE4F4CA-1F29-4B24-96C8-A0E591DB9860}" dt="2019-01-16T19:43:23.933" v="1415" actId="1076"/>
          <ac:spMkLst>
            <pc:docMk/>
            <pc:sldMk cId="3356685062" sldId="278"/>
            <ac:spMk id="2" creationId="{FDE7BD51-96DF-4D66-A238-BADC40C9F3CA}"/>
          </ac:spMkLst>
        </pc:spChg>
        <pc:spChg chg="add mod">
          <ac:chgData name="Stephen Suffron" userId="584a3e143aede42f" providerId="LiveId" clId="{4CE4F4CA-1F29-4B24-96C8-A0E591DB9860}" dt="2019-01-16T19:43:02.993" v="1410" actId="1076"/>
          <ac:spMkLst>
            <pc:docMk/>
            <pc:sldMk cId="3356685062" sldId="278"/>
            <ac:spMk id="3" creationId="{3D3398FB-E2A2-4B05-8CD9-9E6CDF0B6E8C}"/>
          </ac:spMkLst>
        </pc:spChg>
      </pc:sldChg>
      <pc:sldChg chg="delSp modSp add delAnim modNotesTx">
        <pc:chgData name="Stephen Suffron" userId="584a3e143aede42f" providerId="LiveId" clId="{4CE4F4CA-1F29-4B24-96C8-A0E591DB9860}" dt="2019-01-16T19:49:32.050" v="1901" actId="20577"/>
        <pc:sldMkLst>
          <pc:docMk/>
          <pc:sldMk cId="742803725" sldId="279"/>
        </pc:sldMkLst>
        <pc:spChg chg="mod">
          <ac:chgData name="Stephen Suffron" userId="584a3e143aede42f" providerId="LiveId" clId="{4CE4F4CA-1F29-4B24-96C8-A0E591DB9860}" dt="2019-01-16T19:46:46.096" v="1562" actId="14100"/>
          <ac:spMkLst>
            <pc:docMk/>
            <pc:sldMk cId="742803725" sldId="279"/>
            <ac:spMk id="2" creationId="{FDE7BD51-96DF-4D66-A238-BADC40C9F3CA}"/>
          </ac:spMkLst>
        </pc:spChg>
        <pc:spChg chg="del">
          <ac:chgData name="Stephen Suffron" userId="584a3e143aede42f" providerId="LiveId" clId="{4CE4F4CA-1F29-4B24-96C8-A0E591DB9860}" dt="2019-01-16T19:46:16.401" v="1552" actId="478"/>
          <ac:spMkLst>
            <pc:docMk/>
            <pc:sldMk cId="742803725" sldId="279"/>
            <ac:spMk id="3" creationId="{3D3398FB-E2A2-4B05-8CD9-9E6CDF0B6E8C}"/>
          </ac:spMkLst>
        </pc:spChg>
      </pc:sldChg>
      <pc:sldChg chg="modSp add setBg modAnim modNotesTx">
        <pc:chgData name="Stephen Suffron" userId="584a3e143aede42f" providerId="LiveId" clId="{4CE4F4CA-1F29-4B24-96C8-A0E591DB9860}" dt="2019-01-16T20:17:27.564" v="2193" actId="5793"/>
        <pc:sldMkLst>
          <pc:docMk/>
          <pc:sldMk cId="2046347563" sldId="280"/>
        </pc:sldMkLst>
        <pc:spChg chg="mod">
          <ac:chgData name="Stephen Suffron" userId="584a3e143aede42f" providerId="LiveId" clId="{4CE4F4CA-1F29-4B24-96C8-A0E591DB9860}" dt="2019-01-16T19:52:01.346" v="1937" actId="255"/>
          <ac:spMkLst>
            <pc:docMk/>
            <pc:sldMk cId="2046347563" sldId="280"/>
            <ac:spMk id="2" creationId="{FDE7BD51-96DF-4D66-A238-BADC40C9F3CA}"/>
          </ac:spMkLst>
        </pc:spChg>
      </pc:sldChg>
      <pc:sldChg chg="modSp add setBg modNotesTx">
        <pc:chgData name="Stephen Suffron" userId="584a3e143aede42f" providerId="LiveId" clId="{4CE4F4CA-1F29-4B24-96C8-A0E591DB9860}" dt="2019-01-16T20:29:43.864" v="2697" actId="20577"/>
        <pc:sldMkLst>
          <pc:docMk/>
          <pc:sldMk cId="3087843921" sldId="281"/>
        </pc:sldMkLst>
        <pc:spChg chg="mod">
          <ac:chgData name="Stephen Suffron" userId="584a3e143aede42f" providerId="LiveId" clId="{4CE4F4CA-1F29-4B24-96C8-A0E591DB9860}" dt="2019-01-16T20:26:44.082" v="2223" actId="1076"/>
          <ac:spMkLst>
            <pc:docMk/>
            <pc:sldMk cId="3087843921" sldId="281"/>
            <ac:spMk id="2" creationId="{FDE7BD51-96DF-4D66-A238-BADC40C9F3CA}"/>
          </ac:spMkLst>
        </pc:spChg>
      </pc:sldChg>
      <pc:sldChg chg="addSp delSp modSp add ord setBg delAnim modAnim modNotesTx">
        <pc:chgData name="Stephen Suffron" userId="584a3e143aede42f" providerId="LiveId" clId="{4CE4F4CA-1F29-4B24-96C8-A0E591DB9860}" dt="2019-01-16T20:37:53.997" v="2794"/>
        <pc:sldMkLst>
          <pc:docMk/>
          <pc:sldMk cId="1457940165" sldId="282"/>
        </pc:sldMkLst>
        <pc:spChg chg="del">
          <ac:chgData name="Stephen Suffron" userId="584a3e143aede42f" providerId="LiveId" clId="{4CE4F4CA-1F29-4B24-96C8-A0E591DB9860}" dt="2019-01-16T20:30:28.536" v="2702" actId="478"/>
          <ac:spMkLst>
            <pc:docMk/>
            <pc:sldMk cId="1457940165" sldId="282"/>
            <ac:spMk id="2" creationId="{FDE7BD51-96DF-4D66-A238-BADC40C9F3CA}"/>
          </ac:spMkLst>
        </pc:spChg>
        <pc:spChg chg="mod">
          <ac:chgData name="Stephen Suffron" userId="584a3e143aede42f" providerId="LiveId" clId="{4CE4F4CA-1F29-4B24-96C8-A0E591DB9860}" dt="2019-01-16T20:31:28.311" v="2727" actId="207"/>
          <ac:spMkLst>
            <pc:docMk/>
            <pc:sldMk cId="1457940165" sldId="282"/>
            <ac:spMk id="3" creationId="{3D3398FB-E2A2-4B05-8CD9-9E6CDF0B6E8C}"/>
          </ac:spMkLst>
        </pc:spChg>
        <pc:spChg chg="add mod">
          <ac:chgData name="Stephen Suffron" userId="584a3e143aede42f" providerId="LiveId" clId="{4CE4F4CA-1F29-4B24-96C8-A0E591DB9860}" dt="2019-01-16T20:37:28.905" v="2788" actId="207"/>
          <ac:spMkLst>
            <pc:docMk/>
            <pc:sldMk cId="1457940165" sldId="282"/>
            <ac:spMk id="4" creationId="{AA8E3ED7-E1AA-46EF-98BE-5C9825A3E585}"/>
          </ac:spMkLst>
        </pc:spChg>
        <pc:spChg chg="add mod">
          <ac:chgData name="Stephen Suffron" userId="584a3e143aede42f" providerId="LiveId" clId="{4CE4F4CA-1F29-4B24-96C8-A0E591DB9860}" dt="2019-01-16T20:37:50.329" v="2793" actId="1076"/>
          <ac:spMkLst>
            <pc:docMk/>
            <pc:sldMk cId="1457940165" sldId="282"/>
            <ac:spMk id="5" creationId="{E13CC74E-B834-4C70-BB71-E96C6D4CC5AB}"/>
          </ac:spMkLst>
        </pc:spChg>
      </pc:sldChg>
      <pc:sldChg chg="addSp modSp add setBg modAnim">
        <pc:chgData name="Stephen Suffron" userId="584a3e143aede42f" providerId="LiveId" clId="{4CE4F4CA-1F29-4B24-96C8-A0E591DB9860}" dt="2019-01-16T20:40:44.564" v="2969" actId="1076"/>
        <pc:sldMkLst>
          <pc:docMk/>
          <pc:sldMk cId="997395332" sldId="283"/>
        </pc:sldMkLst>
        <pc:spChg chg="add mod">
          <ac:chgData name="Stephen Suffron" userId="584a3e143aede42f" providerId="LiveId" clId="{4CE4F4CA-1F29-4B24-96C8-A0E591DB9860}" dt="2019-01-16T20:40:44.564" v="2969" actId="1076"/>
          <ac:spMkLst>
            <pc:docMk/>
            <pc:sldMk cId="997395332" sldId="283"/>
            <ac:spMk id="2" creationId="{6D434A96-5774-4132-A9A5-7F41100EC137}"/>
          </ac:spMkLst>
        </pc:spChg>
      </pc:sldChg>
      <pc:sldChg chg="modSp add modNotesTx">
        <pc:chgData name="Stephen Suffron" userId="584a3e143aede42f" providerId="LiveId" clId="{4CE4F4CA-1F29-4B24-96C8-A0E591DB9860}" dt="2019-01-16T20:41:41.599" v="3119" actId="313"/>
        <pc:sldMkLst>
          <pc:docMk/>
          <pc:sldMk cId="3548165572" sldId="284"/>
        </pc:sldMkLst>
        <pc:spChg chg="mod">
          <ac:chgData name="Stephen Suffron" userId="584a3e143aede42f" providerId="LiveId" clId="{4CE4F4CA-1F29-4B24-96C8-A0E591DB9860}" dt="2019-01-16T20:41:26.802" v="3085" actId="20577"/>
          <ac:spMkLst>
            <pc:docMk/>
            <pc:sldMk cId="3548165572" sldId="284"/>
            <ac:spMk id="2" creationId="{6D434A96-5774-4132-A9A5-7F41100EC137}"/>
          </ac:spMkLst>
        </pc:spChg>
      </pc:sldChg>
      <pc:sldChg chg="modSp add modNotesTx">
        <pc:chgData name="Stephen Suffron" userId="584a3e143aede42f" providerId="LiveId" clId="{4CE4F4CA-1F29-4B24-96C8-A0E591DB9860}" dt="2019-01-16T20:43:04.260" v="3263" actId="113"/>
        <pc:sldMkLst>
          <pc:docMk/>
          <pc:sldMk cId="3924330924" sldId="285"/>
        </pc:sldMkLst>
        <pc:spChg chg="mod">
          <ac:chgData name="Stephen Suffron" userId="584a3e143aede42f" providerId="LiveId" clId="{4CE4F4CA-1F29-4B24-96C8-A0E591DB9860}" dt="2019-01-16T20:42:23.276" v="3220" actId="20577"/>
          <ac:spMkLst>
            <pc:docMk/>
            <pc:sldMk cId="3924330924" sldId="285"/>
            <ac:spMk id="2" creationId="{6D434A96-5774-4132-A9A5-7F41100EC137}"/>
          </ac:spMkLst>
        </pc:spChg>
      </pc:sldChg>
      <pc:sldChg chg="add setBg modNotesTx">
        <pc:chgData name="Stephen Suffron" userId="584a3e143aede42f" providerId="LiveId" clId="{4CE4F4CA-1F29-4B24-96C8-A0E591DB9860}" dt="2019-01-16T20:46:26.295" v="3384" actId="14"/>
        <pc:sldMkLst>
          <pc:docMk/>
          <pc:sldMk cId="3849351987" sldId="286"/>
        </pc:sldMkLst>
      </pc:sldChg>
    </pc:docChg>
  </pc:docChgLst>
  <pc:docChgLst>
    <pc:chgData name="Stephen Suffron" userId="584a3e143aede42f" providerId="LiveId" clId="{0BD66D67-A1CC-47A1-8FF1-DCA867BF749B}"/>
    <pc:docChg chg="modSld">
      <pc:chgData name="Stephen Suffron" userId="584a3e143aede42f" providerId="LiveId" clId="{0BD66D67-A1CC-47A1-8FF1-DCA867BF749B}" dt="2019-01-17T00:19:57.327" v="8"/>
      <pc:docMkLst>
        <pc:docMk/>
      </pc:docMkLst>
      <pc:sldChg chg="modAnim">
        <pc:chgData name="Stephen Suffron" userId="584a3e143aede42f" providerId="LiveId" clId="{0BD66D67-A1CC-47A1-8FF1-DCA867BF749B}" dt="2019-01-17T00:19:17.134" v="0"/>
        <pc:sldMkLst>
          <pc:docMk/>
          <pc:sldMk cId="1209586904" sldId="277"/>
        </pc:sldMkLst>
      </pc:sldChg>
      <pc:sldChg chg="modAnim">
        <pc:chgData name="Stephen Suffron" userId="584a3e143aede42f" providerId="LiveId" clId="{0BD66D67-A1CC-47A1-8FF1-DCA867BF749B}" dt="2019-01-17T00:19:32.017" v="2"/>
        <pc:sldMkLst>
          <pc:docMk/>
          <pc:sldMk cId="3356685062" sldId="278"/>
        </pc:sldMkLst>
      </pc:sldChg>
      <pc:sldChg chg="modAnim">
        <pc:chgData name="Stephen Suffron" userId="584a3e143aede42f" providerId="LiveId" clId="{0BD66D67-A1CC-47A1-8FF1-DCA867BF749B}" dt="2019-01-17T00:19:37.622" v="3"/>
        <pc:sldMkLst>
          <pc:docMk/>
          <pc:sldMk cId="742803725" sldId="279"/>
        </pc:sldMkLst>
      </pc:sldChg>
      <pc:sldChg chg="modAnim">
        <pc:chgData name="Stephen Suffron" userId="584a3e143aede42f" providerId="LiveId" clId="{0BD66D67-A1CC-47A1-8FF1-DCA867BF749B}" dt="2019-01-17T00:19:41.575" v="4"/>
        <pc:sldMkLst>
          <pc:docMk/>
          <pc:sldMk cId="2046347563" sldId="280"/>
        </pc:sldMkLst>
      </pc:sldChg>
      <pc:sldChg chg="modAnim">
        <pc:chgData name="Stephen Suffron" userId="584a3e143aede42f" providerId="LiveId" clId="{0BD66D67-A1CC-47A1-8FF1-DCA867BF749B}" dt="2019-01-17T00:19:45.997" v="5"/>
        <pc:sldMkLst>
          <pc:docMk/>
          <pc:sldMk cId="3087843921" sldId="281"/>
        </pc:sldMkLst>
      </pc:sldChg>
      <pc:sldChg chg="modAnim">
        <pc:chgData name="Stephen Suffron" userId="584a3e143aede42f" providerId="LiveId" clId="{0BD66D67-A1CC-47A1-8FF1-DCA867BF749B}" dt="2019-01-17T00:19:51.658" v="6"/>
        <pc:sldMkLst>
          <pc:docMk/>
          <pc:sldMk cId="997395332" sldId="283"/>
        </pc:sldMkLst>
      </pc:sldChg>
      <pc:sldChg chg="modAnim">
        <pc:chgData name="Stephen Suffron" userId="584a3e143aede42f" providerId="LiveId" clId="{0BD66D67-A1CC-47A1-8FF1-DCA867BF749B}" dt="2019-01-17T00:19:54.444" v="7"/>
        <pc:sldMkLst>
          <pc:docMk/>
          <pc:sldMk cId="3548165572" sldId="284"/>
        </pc:sldMkLst>
      </pc:sldChg>
      <pc:sldChg chg="modAnim">
        <pc:chgData name="Stephen Suffron" userId="584a3e143aede42f" providerId="LiveId" clId="{0BD66D67-A1CC-47A1-8FF1-DCA867BF749B}" dt="2019-01-17T00:19:57.327" v="8"/>
        <pc:sldMkLst>
          <pc:docMk/>
          <pc:sldMk cId="3924330924"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7B180-B221-4E82-AD07-760CB920CDE4}" type="datetimeFigureOut">
              <a:rPr lang="en-US" smtClean="0"/>
              <a:t>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434C9-74E9-4553-801E-653519FDC3E1}" type="slidenum">
              <a:rPr lang="en-US" smtClean="0"/>
              <a:t>‹#›</a:t>
            </a:fld>
            <a:endParaRPr lang="en-US"/>
          </a:p>
        </p:txBody>
      </p:sp>
    </p:spTree>
    <p:extLst>
      <p:ext uri="{BB962C8B-B14F-4D97-AF65-F5344CB8AC3E}">
        <p14:creationId xmlns:p14="http://schemas.microsoft.com/office/powerpoint/2010/main" val="1623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434C9-74E9-4553-801E-653519FDC3E1}" type="slidenum">
              <a:rPr lang="en-US" smtClean="0"/>
              <a:t>1</a:t>
            </a:fld>
            <a:endParaRPr lang="en-US"/>
          </a:p>
        </p:txBody>
      </p:sp>
    </p:spTree>
    <p:extLst>
      <p:ext uri="{BB962C8B-B14F-4D97-AF65-F5344CB8AC3E}">
        <p14:creationId xmlns:p14="http://schemas.microsoft.com/office/powerpoint/2010/main" val="662281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for godliness is to intentionally and systematically submit your body to God.</a:t>
            </a:r>
          </a:p>
          <a:p>
            <a:pPr lvl="1"/>
            <a:r>
              <a:rPr lang="en-US" b="1" dirty="0"/>
              <a:t>Romans 12:1-2—“read”</a:t>
            </a:r>
          </a:p>
          <a:p>
            <a:pPr lvl="1"/>
            <a:r>
              <a:rPr lang="en-US" b="1" dirty="0"/>
              <a:t>Romans 6:11-14—“read”</a:t>
            </a:r>
          </a:p>
          <a:p>
            <a:endParaRPr lang="en-US" dirty="0"/>
          </a:p>
          <a:p>
            <a:r>
              <a:rPr lang="en-US" dirty="0"/>
              <a:t>This is what is known as spiritual disciplines… using particular exercises to bring yourself more and more into submission to God…</a:t>
            </a:r>
          </a:p>
        </p:txBody>
      </p:sp>
      <p:sp>
        <p:nvSpPr>
          <p:cNvPr id="4" name="Slide Number Placeholder 3"/>
          <p:cNvSpPr>
            <a:spLocks noGrp="1"/>
          </p:cNvSpPr>
          <p:nvPr>
            <p:ph type="sldNum" sz="quarter" idx="5"/>
          </p:nvPr>
        </p:nvSpPr>
        <p:spPr/>
        <p:txBody>
          <a:bodyPr/>
          <a:lstStyle/>
          <a:p>
            <a:fld id="{56B434C9-74E9-4553-801E-653519FDC3E1}" type="slidenum">
              <a:rPr lang="en-US" smtClean="0"/>
              <a:t>10</a:t>
            </a:fld>
            <a:endParaRPr lang="en-US"/>
          </a:p>
        </p:txBody>
      </p:sp>
    </p:spTree>
    <p:extLst>
      <p:ext uri="{BB962C8B-B14F-4D97-AF65-F5344CB8AC3E}">
        <p14:creationId xmlns:p14="http://schemas.microsoft.com/office/powerpoint/2010/main" val="4255967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Disciplines </a:t>
            </a:r>
            <a:r>
              <a:rPr lang="en-US" dirty="0">
                <a:sym typeface="Wingdings" panose="05000000000000000000" pitchFamily="2" charset="2"/>
              </a:rPr>
              <a:t> “disciple”</a:t>
            </a:r>
            <a:endParaRPr lang="en-US" dirty="0"/>
          </a:p>
        </p:txBody>
      </p:sp>
      <p:sp>
        <p:nvSpPr>
          <p:cNvPr id="4" name="Slide Number Placeholder 3"/>
          <p:cNvSpPr>
            <a:spLocks noGrp="1"/>
          </p:cNvSpPr>
          <p:nvPr>
            <p:ph type="sldNum" sz="quarter" idx="5"/>
          </p:nvPr>
        </p:nvSpPr>
        <p:spPr/>
        <p:txBody>
          <a:bodyPr/>
          <a:lstStyle/>
          <a:p>
            <a:fld id="{56B434C9-74E9-4553-801E-653519FDC3E1}" type="slidenum">
              <a:rPr lang="en-US" smtClean="0"/>
              <a:t>12</a:t>
            </a:fld>
            <a:endParaRPr lang="en-US"/>
          </a:p>
        </p:txBody>
      </p:sp>
    </p:spTree>
    <p:extLst>
      <p:ext uri="{BB962C8B-B14F-4D97-AF65-F5344CB8AC3E}">
        <p14:creationId xmlns:p14="http://schemas.microsoft.com/office/powerpoint/2010/main" val="2642072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of spiritual disciplines…</a:t>
            </a:r>
          </a:p>
          <a:p>
            <a:endParaRPr lang="en-US" dirty="0"/>
          </a:p>
          <a:p>
            <a:r>
              <a:rPr lang="en-US" dirty="0"/>
              <a:t>Includes different parts of life… brain … thoughts… tongue… time… stomach… possessions… affections… all have disciplines and we’re going to look at them…</a:t>
            </a:r>
          </a:p>
        </p:txBody>
      </p:sp>
      <p:sp>
        <p:nvSpPr>
          <p:cNvPr id="4" name="Slide Number Placeholder 3"/>
          <p:cNvSpPr>
            <a:spLocks noGrp="1"/>
          </p:cNvSpPr>
          <p:nvPr>
            <p:ph type="sldNum" sz="quarter" idx="5"/>
          </p:nvPr>
        </p:nvSpPr>
        <p:spPr/>
        <p:txBody>
          <a:bodyPr/>
          <a:lstStyle/>
          <a:p>
            <a:fld id="{56B434C9-74E9-4553-801E-653519FDC3E1}" type="slidenum">
              <a:rPr lang="en-US" smtClean="0"/>
              <a:t>13</a:t>
            </a:fld>
            <a:endParaRPr lang="en-US"/>
          </a:p>
        </p:txBody>
      </p:sp>
    </p:spTree>
    <p:extLst>
      <p:ext uri="{BB962C8B-B14F-4D97-AF65-F5344CB8AC3E}">
        <p14:creationId xmlns:p14="http://schemas.microsoft.com/office/powerpoint/2010/main" val="4141937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cards**</a:t>
            </a:r>
          </a:p>
          <a:p>
            <a:endParaRPr lang="en-US" dirty="0"/>
          </a:p>
          <a:p>
            <a:r>
              <a:rPr lang="en-US" dirty="0"/>
              <a:t>Spiritual Disciplines (insert)</a:t>
            </a:r>
          </a:p>
          <a:p>
            <a:pPr marL="628650" lvl="1" indent="-171450">
              <a:buFont typeface="Arial" panose="020B0604020202020204" pitchFamily="34" charset="0"/>
              <a:buChar char="•"/>
            </a:pPr>
            <a:r>
              <a:rPr lang="en-US" dirty="0"/>
              <a:t>Disciplines of abstinence/ engagement (Willard)</a:t>
            </a:r>
          </a:p>
          <a:p>
            <a:pPr marL="628650" lvl="1" indent="-171450">
              <a:buFont typeface="Arial" panose="020B0604020202020204" pitchFamily="34" charset="0"/>
              <a:buChar char="•"/>
            </a:pPr>
            <a:r>
              <a:rPr lang="en-US" dirty="0"/>
              <a:t>Inward/outward/corporate disciplines (Foster)</a:t>
            </a:r>
          </a:p>
          <a:p>
            <a:endParaRPr lang="en-US" dirty="0"/>
          </a:p>
          <a:p>
            <a:r>
              <a:rPr lang="en-US" dirty="0"/>
              <a:t>Plan going forward…</a:t>
            </a:r>
          </a:p>
          <a:p>
            <a:pPr marL="628650" lvl="1" indent="-171450">
              <a:buFont typeface="Arial" panose="020B0604020202020204" pitchFamily="34" charset="0"/>
              <a:buChar char="•"/>
            </a:pPr>
            <a:r>
              <a:rPr lang="en-US" dirty="0"/>
              <a:t>Learn and practice some of these disciplines….</a:t>
            </a:r>
          </a:p>
          <a:p>
            <a:pPr marL="628650" lvl="1" indent="-171450">
              <a:buFont typeface="Arial" panose="020B0604020202020204" pitchFamily="34" charset="0"/>
              <a:buChar char="•"/>
            </a:pPr>
            <a:endParaRPr lang="en-US" dirty="0"/>
          </a:p>
          <a:p>
            <a:pPr lvl="0"/>
            <a:r>
              <a:rPr lang="en-US" sz="1200" kern="1200" dirty="0">
                <a:solidFill>
                  <a:schemeClr val="tx1"/>
                </a:solidFill>
                <a:effectLst/>
                <a:latin typeface="+mn-lt"/>
                <a:ea typeface="+mn-ea"/>
                <a:cs typeface="+mn-cs"/>
              </a:rPr>
              <a:t>Submission is a key part…</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Offer yourself to God… allow yourself to be led</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Trust yourself to the church… do this together…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6B434C9-74E9-4553-801E-653519FDC3E1}" type="slidenum">
              <a:rPr lang="en-US" smtClean="0"/>
              <a:t>14</a:t>
            </a:fld>
            <a:endParaRPr lang="en-US"/>
          </a:p>
        </p:txBody>
      </p:sp>
    </p:spTree>
    <p:extLst>
      <p:ext uri="{BB962C8B-B14F-4D97-AF65-F5344CB8AC3E}">
        <p14:creationId xmlns:p14="http://schemas.microsoft.com/office/powerpoint/2010/main" val="94596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a:solidFill>
                  <a:schemeClr val="accent5">
                    <a:lumMod val="75000"/>
                  </a:schemeClr>
                </a:solidFill>
                <a:effectLst/>
                <a:highlight>
                  <a:srgbClr val="FFFF00"/>
                </a:highlight>
                <a:latin typeface="+mn-lt"/>
                <a:ea typeface="+mn-ea"/>
                <a:cs typeface="+mn-cs"/>
              </a:rPr>
              <a:t>**What is the gospel of Jesus?</a:t>
            </a:r>
          </a:p>
          <a:p>
            <a:pPr lvl="2"/>
            <a:endParaRPr lang="en-US" sz="1200" b="1"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Mark 1:14-15</a:t>
            </a:r>
          </a:p>
          <a:p>
            <a:pPr lvl="2"/>
            <a:endParaRPr lang="en-US" sz="1200" b="1" kern="1200" dirty="0">
              <a:solidFill>
                <a:schemeClr val="tx1"/>
              </a:solidFill>
              <a:effectLst/>
              <a:latin typeface="+mn-lt"/>
              <a:ea typeface="+mn-ea"/>
              <a:cs typeface="+mn-cs"/>
            </a:endParaRPr>
          </a:p>
          <a:p>
            <a:pPr lvl="2"/>
            <a:r>
              <a:rPr lang="en-US" sz="1400" b="0" dirty="0"/>
              <a:t>**What’s the good news here? (kingdom of God is near)</a:t>
            </a:r>
          </a:p>
          <a:p>
            <a:pPr lvl="2"/>
            <a:endParaRPr lang="en-US" sz="1400" b="0" dirty="0"/>
          </a:p>
          <a:p>
            <a:pPr lvl="2"/>
            <a:r>
              <a:rPr lang="en-US" sz="1400" b="0" dirty="0"/>
              <a:t>**What two responses does he call for first? (repent and believe)</a:t>
            </a:r>
          </a:p>
          <a:p>
            <a:pPr lvl="2"/>
            <a:endParaRPr lang="en-US" sz="1400" b="0" dirty="0"/>
          </a:p>
          <a:p>
            <a:pPr lvl="2"/>
            <a:r>
              <a:rPr lang="en-US" sz="1400" b="0" dirty="0"/>
              <a:t>People often confuse this message with a different one…</a:t>
            </a:r>
          </a:p>
        </p:txBody>
      </p:sp>
      <p:sp>
        <p:nvSpPr>
          <p:cNvPr id="4" name="Slide Number Placeholder 3"/>
          <p:cNvSpPr>
            <a:spLocks noGrp="1"/>
          </p:cNvSpPr>
          <p:nvPr>
            <p:ph type="sldNum" sz="quarter" idx="5"/>
          </p:nvPr>
        </p:nvSpPr>
        <p:spPr/>
        <p:txBody>
          <a:bodyPr/>
          <a:lstStyle/>
          <a:p>
            <a:fld id="{56B434C9-74E9-4553-801E-653519FDC3E1}" type="slidenum">
              <a:rPr lang="en-US" smtClean="0"/>
              <a:t>2</a:t>
            </a:fld>
            <a:endParaRPr lang="en-US"/>
          </a:p>
        </p:txBody>
      </p:sp>
    </p:spTree>
    <p:extLst>
      <p:ext uri="{BB962C8B-B14F-4D97-AF65-F5344CB8AC3E}">
        <p14:creationId xmlns:p14="http://schemas.microsoft.com/office/powerpoint/2010/main" val="96380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“Gospel of minimum requirements”</a:t>
            </a:r>
          </a:p>
          <a:p>
            <a:endParaRPr lang="en-US" dirty="0"/>
          </a:p>
          <a:p>
            <a:r>
              <a:rPr lang="en-US" dirty="0"/>
              <a:t>“Do you </a:t>
            </a:r>
            <a:r>
              <a:rPr lang="en-US" i="1" dirty="0"/>
              <a:t>have</a:t>
            </a:r>
            <a:r>
              <a:rPr lang="en-US" i="0" dirty="0"/>
              <a:t> to do these things?” we ask…</a:t>
            </a:r>
          </a:p>
          <a:p>
            <a:endParaRPr lang="en-US" i="0" dirty="0"/>
          </a:p>
          <a:p>
            <a:r>
              <a:rPr lang="en-US" i="0" dirty="0"/>
              <a:t>Misses the point… misses that it’s good news… that kingdom of God is near, not way up there!</a:t>
            </a:r>
          </a:p>
          <a:p>
            <a:endParaRPr lang="en-US" i="0" dirty="0"/>
          </a:p>
          <a:p>
            <a:r>
              <a:rPr lang="en-US" i="0" dirty="0"/>
              <a:t>Jesus never answered this question!</a:t>
            </a:r>
          </a:p>
          <a:p>
            <a:endParaRPr lang="en-US" i="0" dirty="0"/>
          </a:p>
          <a:p>
            <a:r>
              <a:rPr lang="en-US" i="0" dirty="0"/>
              <a:t>He does teach us how to live in the kingdom… two prominent images…</a:t>
            </a:r>
            <a:endParaRPr lang="en-US" dirty="0"/>
          </a:p>
        </p:txBody>
      </p:sp>
      <p:sp>
        <p:nvSpPr>
          <p:cNvPr id="4" name="Slide Number Placeholder 3"/>
          <p:cNvSpPr>
            <a:spLocks noGrp="1"/>
          </p:cNvSpPr>
          <p:nvPr>
            <p:ph type="sldNum" sz="quarter" idx="5"/>
          </p:nvPr>
        </p:nvSpPr>
        <p:spPr/>
        <p:txBody>
          <a:bodyPr/>
          <a:lstStyle/>
          <a:p>
            <a:fld id="{56B434C9-74E9-4553-801E-653519FDC3E1}" type="slidenum">
              <a:rPr lang="en-US" smtClean="0"/>
              <a:t>3</a:t>
            </a:fld>
            <a:endParaRPr lang="en-US"/>
          </a:p>
        </p:txBody>
      </p:sp>
    </p:spTree>
    <p:extLst>
      <p:ext uri="{BB962C8B-B14F-4D97-AF65-F5344CB8AC3E}">
        <p14:creationId xmlns:p14="http://schemas.microsoft.com/office/powerpoint/2010/main" val="88768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is the easy yoke…</a:t>
            </a:r>
          </a:p>
          <a:p>
            <a:endParaRPr lang="en-US" dirty="0"/>
          </a:p>
          <a:p>
            <a:r>
              <a:rPr lang="en-US" b="1" dirty="0"/>
              <a:t>Matthew 11:28-30</a:t>
            </a:r>
          </a:p>
          <a:p>
            <a:endParaRPr lang="en-US" dirty="0"/>
          </a:p>
          <a:p>
            <a:r>
              <a:rPr lang="en-US" dirty="0"/>
              <a:t>The other is the cross…</a:t>
            </a:r>
          </a:p>
          <a:p>
            <a:endParaRPr lang="en-US" dirty="0"/>
          </a:p>
          <a:p>
            <a:r>
              <a:rPr lang="en-US" b="1" dirty="0"/>
              <a:t>Luke 9:23</a:t>
            </a:r>
          </a:p>
          <a:p>
            <a:endParaRPr lang="en-US" dirty="0"/>
          </a:p>
          <a:p>
            <a:r>
              <a:rPr lang="en-US" dirty="0"/>
              <a:t>How can both be true?</a:t>
            </a:r>
          </a:p>
        </p:txBody>
      </p:sp>
      <p:sp>
        <p:nvSpPr>
          <p:cNvPr id="4" name="Slide Number Placeholder 3"/>
          <p:cNvSpPr>
            <a:spLocks noGrp="1"/>
          </p:cNvSpPr>
          <p:nvPr>
            <p:ph type="sldNum" sz="quarter" idx="5"/>
          </p:nvPr>
        </p:nvSpPr>
        <p:spPr/>
        <p:txBody>
          <a:bodyPr/>
          <a:lstStyle/>
          <a:p>
            <a:fld id="{56B434C9-74E9-4553-801E-653519FDC3E1}" type="slidenum">
              <a:rPr lang="en-US" smtClean="0"/>
              <a:t>4</a:t>
            </a:fld>
            <a:endParaRPr lang="en-US"/>
          </a:p>
        </p:txBody>
      </p:sp>
    </p:spTree>
    <p:extLst>
      <p:ext uri="{BB962C8B-B14F-4D97-AF65-F5344CB8AC3E}">
        <p14:creationId xmlns:p14="http://schemas.microsoft.com/office/powerpoint/2010/main" val="119292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difference between Paul saying “try to be godly” and “train to be godly”?</a:t>
            </a:r>
          </a:p>
          <a:p>
            <a:pPr marL="628650" lvl="1" indent="-171450">
              <a:buFont typeface="Arial" panose="020B0604020202020204" pitchFamily="34" charset="0"/>
              <a:buChar char="•"/>
            </a:pPr>
            <a:r>
              <a:rPr lang="en-US" dirty="0"/>
              <a:t>What is the difference between training and trying?</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Go over some examples…</a:t>
            </a:r>
          </a:p>
          <a:p>
            <a:pPr marL="628650" lvl="1" indent="-171450">
              <a:buFont typeface="Arial" panose="020B0604020202020204" pitchFamily="34" charset="0"/>
              <a:buChar char="•"/>
            </a:pPr>
            <a:r>
              <a:rPr lang="en-US" dirty="0"/>
              <a:t>Baking a cake…</a:t>
            </a:r>
          </a:p>
          <a:p>
            <a:pPr marL="628650" lvl="1" indent="-171450">
              <a:buFont typeface="Arial" panose="020B0604020202020204" pitchFamily="34" charset="0"/>
              <a:buChar char="•"/>
            </a:pPr>
            <a:r>
              <a:rPr lang="en-US" dirty="0"/>
              <a:t>Fixing a car…</a:t>
            </a:r>
          </a:p>
          <a:p>
            <a:pPr marL="628650" lvl="1" indent="-171450">
              <a:buFont typeface="Arial" panose="020B0604020202020204" pitchFamily="34" charset="0"/>
              <a:buChar char="•"/>
            </a:pPr>
            <a:r>
              <a:rPr lang="en-US" dirty="0"/>
              <a:t>Running distance….</a:t>
            </a:r>
          </a:p>
          <a:p>
            <a:pPr marL="628650" lvl="1" indent="-171450">
              <a:buFont typeface="Arial" panose="020B0604020202020204" pitchFamily="34" charset="0"/>
              <a:buChar char="•"/>
            </a:pPr>
            <a:r>
              <a:rPr lang="en-US" dirty="0"/>
              <a:t>Performing surgery…</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It’s impossible to do anything but “try” (and fail) unless you have trained…</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But there’s a reason people don’t achieve all that they could…</a:t>
            </a:r>
          </a:p>
        </p:txBody>
      </p:sp>
      <p:sp>
        <p:nvSpPr>
          <p:cNvPr id="4" name="Slide Number Placeholder 3"/>
          <p:cNvSpPr>
            <a:spLocks noGrp="1"/>
          </p:cNvSpPr>
          <p:nvPr>
            <p:ph type="sldNum" sz="quarter" idx="5"/>
          </p:nvPr>
        </p:nvSpPr>
        <p:spPr/>
        <p:txBody>
          <a:bodyPr/>
          <a:lstStyle/>
          <a:p>
            <a:fld id="{56B434C9-74E9-4553-801E-653519FDC3E1}" type="slidenum">
              <a:rPr lang="en-US" smtClean="0"/>
              <a:t>5</a:t>
            </a:fld>
            <a:endParaRPr lang="en-US"/>
          </a:p>
        </p:txBody>
      </p:sp>
    </p:spTree>
    <p:extLst>
      <p:ext uri="{BB962C8B-B14F-4D97-AF65-F5344CB8AC3E}">
        <p14:creationId xmlns:p14="http://schemas.microsoft.com/office/powerpoint/2010/main" val="2652593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decide to train is to reject the gospel of minimum requirements…</a:t>
            </a:r>
          </a:p>
          <a:p>
            <a:endParaRPr lang="en-US" dirty="0"/>
          </a:p>
          <a:p>
            <a:r>
              <a:rPr lang="en-US" dirty="0"/>
              <a:t>More of that passage:  vv. 24-27</a:t>
            </a:r>
          </a:p>
        </p:txBody>
      </p:sp>
      <p:sp>
        <p:nvSpPr>
          <p:cNvPr id="4" name="Slide Number Placeholder 3"/>
          <p:cNvSpPr>
            <a:spLocks noGrp="1"/>
          </p:cNvSpPr>
          <p:nvPr>
            <p:ph type="sldNum" sz="quarter" idx="5"/>
          </p:nvPr>
        </p:nvSpPr>
        <p:spPr/>
        <p:txBody>
          <a:bodyPr/>
          <a:lstStyle/>
          <a:p>
            <a:fld id="{56B434C9-74E9-4553-801E-653519FDC3E1}" type="slidenum">
              <a:rPr lang="en-US" smtClean="0"/>
              <a:t>6</a:t>
            </a:fld>
            <a:endParaRPr lang="en-US"/>
          </a:p>
        </p:txBody>
      </p:sp>
    </p:spTree>
    <p:extLst>
      <p:ext uri="{BB962C8B-B14F-4D97-AF65-F5344CB8AC3E}">
        <p14:creationId xmlns:p14="http://schemas.microsoft.com/office/powerpoint/2010/main" val="539630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of that passage:  </a:t>
            </a:r>
            <a:r>
              <a:rPr lang="en-US" b="1" dirty="0"/>
              <a:t>vv. 24-27</a:t>
            </a:r>
            <a:r>
              <a:rPr lang="en-US" dirty="0"/>
              <a:t>…</a:t>
            </a:r>
          </a:p>
          <a:p>
            <a:endParaRPr lang="en-US" dirty="0"/>
          </a:p>
          <a:p>
            <a:r>
              <a:rPr lang="en-US" dirty="0"/>
              <a:t>How do you run to get the prize? By trying harder? </a:t>
            </a:r>
          </a:p>
          <a:p>
            <a:endParaRPr lang="en-US" dirty="0"/>
          </a:p>
          <a:p>
            <a:r>
              <a:rPr lang="en-US" dirty="0"/>
              <a:t>That’s how it works in movies… “want it more”… but winning teams don’t “want it more” @ game but @ practice…</a:t>
            </a:r>
          </a:p>
          <a:p>
            <a:endParaRPr lang="en-US" dirty="0"/>
          </a:p>
          <a:p>
            <a:r>
              <a:rPr lang="en-US" dirty="0"/>
              <a:t>**What are some of the skills you are trained in? Was training easy?</a:t>
            </a:r>
          </a:p>
          <a:p>
            <a:endParaRPr lang="en-US" dirty="0"/>
          </a:p>
          <a:p>
            <a:r>
              <a:rPr lang="en-US" dirty="0"/>
              <a:t>Re-read </a:t>
            </a:r>
            <a:r>
              <a:rPr lang="en-US" b="1" dirty="0"/>
              <a:t>v. 27</a:t>
            </a:r>
            <a:r>
              <a:rPr lang="en-US" dirty="0"/>
              <a:t>…</a:t>
            </a:r>
          </a:p>
          <a:p>
            <a:endParaRPr lang="en-US" dirty="0"/>
          </a:p>
          <a:p>
            <a:r>
              <a:rPr lang="en-US" dirty="0"/>
              <a:t>Training is hard… We know this to be true… (physical training)  So people shy away into the disobedience of outward religion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6B434C9-74E9-4553-801E-653519FDC3E1}" type="slidenum">
              <a:rPr lang="en-US" smtClean="0"/>
              <a:t>7</a:t>
            </a:fld>
            <a:endParaRPr lang="en-US"/>
          </a:p>
        </p:txBody>
      </p:sp>
    </p:spTree>
    <p:extLst>
      <p:ext uri="{BB962C8B-B14F-4D97-AF65-F5344CB8AC3E}">
        <p14:creationId xmlns:p14="http://schemas.microsoft.com/office/powerpoint/2010/main" val="30239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disobedience is harder: </a:t>
            </a:r>
            <a:r>
              <a:rPr lang="en-US" b="1" dirty="0"/>
              <a:t>Willard quote</a:t>
            </a:r>
            <a:r>
              <a:rPr lang="en-US" dirty="0"/>
              <a:t>…</a:t>
            </a:r>
          </a:p>
          <a:p>
            <a:endParaRPr lang="en-US" dirty="0"/>
          </a:p>
          <a:p>
            <a:r>
              <a:rPr lang="en-US" dirty="0"/>
              <a:t>Liz fixing the girls hair… not guaranteed to be pain-free… lots more pain if they fight and pull away…</a:t>
            </a:r>
          </a:p>
          <a:p>
            <a:endParaRPr lang="en-US" dirty="0"/>
          </a:p>
          <a:p>
            <a:r>
              <a:rPr lang="en-US" dirty="0"/>
              <a:t>This is where Jesus’ promise of the easy yoke comes in…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6B434C9-74E9-4553-801E-653519FDC3E1}" type="slidenum">
              <a:rPr lang="en-US" smtClean="0"/>
              <a:t>8</a:t>
            </a:fld>
            <a:endParaRPr lang="en-US"/>
          </a:p>
        </p:txBody>
      </p:sp>
    </p:spTree>
    <p:extLst>
      <p:ext uri="{BB962C8B-B14F-4D97-AF65-F5344CB8AC3E}">
        <p14:creationId xmlns:p14="http://schemas.microsoft.com/office/powerpoint/2010/main" val="1183198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“Easy yoke” is a result of training…</a:t>
            </a:r>
          </a:p>
          <a:p>
            <a:endParaRPr lang="en-US" dirty="0"/>
          </a:p>
          <a:p>
            <a:r>
              <a:rPr lang="en-US" dirty="0"/>
              <a:t>Illustration: January mile v. half-marathon</a:t>
            </a:r>
          </a:p>
          <a:p>
            <a:endParaRPr lang="en-US" dirty="0"/>
          </a:p>
          <a:p>
            <a:r>
              <a:rPr lang="en-US" dirty="0"/>
              <a:t>**what else has become easy for you with training?</a:t>
            </a:r>
          </a:p>
          <a:p>
            <a:endParaRPr lang="en-US" dirty="0"/>
          </a:p>
          <a:p>
            <a:r>
              <a:rPr lang="en-US" dirty="0" err="1"/>
              <a:t>Ortberg</a:t>
            </a:r>
            <a:r>
              <a:rPr lang="en-US" dirty="0"/>
              <a:t>: We tend to exaggerate what we can do through trying and underestimate what we can do through training…</a:t>
            </a:r>
          </a:p>
          <a:p>
            <a:endParaRPr lang="en-US" dirty="0"/>
          </a:p>
          <a:p>
            <a:r>
              <a:rPr lang="en-US" dirty="0"/>
              <a:t>So we give up trying and don’t train… We trade temporary discomfort for constant pain.</a:t>
            </a:r>
          </a:p>
          <a:p>
            <a:endParaRPr lang="en-US" dirty="0"/>
          </a:p>
          <a:p>
            <a:r>
              <a:rPr lang="en-US" dirty="0"/>
              <a:t>So what does it mean to train for godliness?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6B434C9-74E9-4553-801E-653519FDC3E1}" type="slidenum">
              <a:rPr lang="en-US" smtClean="0"/>
              <a:t>9</a:t>
            </a:fld>
            <a:endParaRPr lang="en-US"/>
          </a:p>
        </p:txBody>
      </p:sp>
    </p:spTree>
    <p:extLst>
      <p:ext uri="{BB962C8B-B14F-4D97-AF65-F5344CB8AC3E}">
        <p14:creationId xmlns:p14="http://schemas.microsoft.com/office/powerpoint/2010/main" val="3546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BB9B-C2A9-4D07-A3BB-8786354E13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920A55-91E8-4860-A106-A95C5A4B6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79DFA6-352F-4507-A73C-02BF731A1306}"/>
              </a:ext>
            </a:extLst>
          </p:cNvPr>
          <p:cNvSpPr>
            <a:spLocks noGrp="1"/>
          </p:cNvSpPr>
          <p:nvPr>
            <p:ph type="dt" sz="half" idx="10"/>
          </p:nvPr>
        </p:nvSpPr>
        <p:spPr/>
        <p:txBody>
          <a:bodyPr/>
          <a:lstStyle/>
          <a:p>
            <a:fld id="{2A71F213-6083-4EDC-9743-54DC7841C255}" type="datetimeFigureOut">
              <a:rPr lang="en-US" smtClean="0"/>
              <a:t>1/16/2019</a:t>
            </a:fld>
            <a:endParaRPr lang="en-US"/>
          </a:p>
        </p:txBody>
      </p:sp>
      <p:sp>
        <p:nvSpPr>
          <p:cNvPr id="5" name="Footer Placeholder 4">
            <a:extLst>
              <a:ext uri="{FF2B5EF4-FFF2-40B4-BE49-F238E27FC236}">
                <a16:creationId xmlns:a16="http://schemas.microsoft.com/office/drawing/2014/main" id="{53F85177-90D1-4FD3-890B-92BEA8C08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D1D23-BAB6-4708-90EE-22BFE22BEF25}"/>
              </a:ext>
            </a:extLst>
          </p:cNvPr>
          <p:cNvSpPr>
            <a:spLocks noGrp="1"/>
          </p:cNvSpPr>
          <p:nvPr>
            <p:ph type="sldNum" sz="quarter" idx="12"/>
          </p:nvPr>
        </p:nvSpPr>
        <p:spPr/>
        <p:txBody>
          <a:bodyPr/>
          <a:lstStyle/>
          <a:p>
            <a:fld id="{E830817F-2219-4767-86AF-9247E767F558}" type="slidenum">
              <a:rPr lang="en-US" smtClean="0"/>
              <a:t>‹#›</a:t>
            </a:fld>
            <a:endParaRPr lang="en-US"/>
          </a:p>
        </p:txBody>
      </p:sp>
    </p:spTree>
    <p:extLst>
      <p:ext uri="{BB962C8B-B14F-4D97-AF65-F5344CB8AC3E}">
        <p14:creationId xmlns:p14="http://schemas.microsoft.com/office/powerpoint/2010/main" val="189158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4556-DC10-4505-8F3B-C42EEBA3ED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DC7ED1-6B54-49B6-AEEF-2B036BE6D2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BA3EA-FB1D-4404-9A58-3CC3EFBEEAAA}"/>
              </a:ext>
            </a:extLst>
          </p:cNvPr>
          <p:cNvSpPr>
            <a:spLocks noGrp="1"/>
          </p:cNvSpPr>
          <p:nvPr>
            <p:ph type="dt" sz="half" idx="10"/>
          </p:nvPr>
        </p:nvSpPr>
        <p:spPr/>
        <p:txBody>
          <a:bodyPr/>
          <a:lstStyle/>
          <a:p>
            <a:fld id="{2A71F213-6083-4EDC-9743-54DC7841C255}" type="datetimeFigureOut">
              <a:rPr lang="en-US" smtClean="0"/>
              <a:t>1/16/2019</a:t>
            </a:fld>
            <a:endParaRPr lang="en-US"/>
          </a:p>
        </p:txBody>
      </p:sp>
      <p:sp>
        <p:nvSpPr>
          <p:cNvPr id="5" name="Footer Placeholder 4">
            <a:extLst>
              <a:ext uri="{FF2B5EF4-FFF2-40B4-BE49-F238E27FC236}">
                <a16:creationId xmlns:a16="http://schemas.microsoft.com/office/drawing/2014/main" id="{5BB686DF-000F-4362-86DB-1B49A102E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6A9FA-7D3F-44C7-B76E-B0FD465AE9C9}"/>
              </a:ext>
            </a:extLst>
          </p:cNvPr>
          <p:cNvSpPr>
            <a:spLocks noGrp="1"/>
          </p:cNvSpPr>
          <p:nvPr>
            <p:ph type="sldNum" sz="quarter" idx="12"/>
          </p:nvPr>
        </p:nvSpPr>
        <p:spPr/>
        <p:txBody>
          <a:bodyPr/>
          <a:lstStyle/>
          <a:p>
            <a:fld id="{E830817F-2219-4767-86AF-9247E767F558}" type="slidenum">
              <a:rPr lang="en-US" smtClean="0"/>
              <a:t>‹#›</a:t>
            </a:fld>
            <a:endParaRPr lang="en-US"/>
          </a:p>
        </p:txBody>
      </p:sp>
    </p:spTree>
    <p:extLst>
      <p:ext uri="{BB962C8B-B14F-4D97-AF65-F5344CB8AC3E}">
        <p14:creationId xmlns:p14="http://schemas.microsoft.com/office/powerpoint/2010/main" val="3084012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CCFFB-3289-495B-994E-0BFCC656E0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F52A76-7745-4C74-BF42-C52DC2D39C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52119-E4F9-4A6B-9998-9B594FB1B0BC}"/>
              </a:ext>
            </a:extLst>
          </p:cNvPr>
          <p:cNvSpPr>
            <a:spLocks noGrp="1"/>
          </p:cNvSpPr>
          <p:nvPr>
            <p:ph type="dt" sz="half" idx="10"/>
          </p:nvPr>
        </p:nvSpPr>
        <p:spPr/>
        <p:txBody>
          <a:bodyPr/>
          <a:lstStyle/>
          <a:p>
            <a:fld id="{2A71F213-6083-4EDC-9743-54DC7841C255}" type="datetimeFigureOut">
              <a:rPr lang="en-US" smtClean="0"/>
              <a:t>1/16/2019</a:t>
            </a:fld>
            <a:endParaRPr lang="en-US"/>
          </a:p>
        </p:txBody>
      </p:sp>
      <p:sp>
        <p:nvSpPr>
          <p:cNvPr id="5" name="Footer Placeholder 4">
            <a:extLst>
              <a:ext uri="{FF2B5EF4-FFF2-40B4-BE49-F238E27FC236}">
                <a16:creationId xmlns:a16="http://schemas.microsoft.com/office/drawing/2014/main" id="{534FB265-3E40-42E9-928C-D4E92D1F5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F6A53-BAC6-4920-918D-938D6A838E8E}"/>
              </a:ext>
            </a:extLst>
          </p:cNvPr>
          <p:cNvSpPr>
            <a:spLocks noGrp="1"/>
          </p:cNvSpPr>
          <p:nvPr>
            <p:ph type="sldNum" sz="quarter" idx="12"/>
          </p:nvPr>
        </p:nvSpPr>
        <p:spPr/>
        <p:txBody>
          <a:bodyPr/>
          <a:lstStyle/>
          <a:p>
            <a:fld id="{E830817F-2219-4767-86AF-9247E767F558}" type="slidenum">
              <a:rPr lang="en-US" smtClean="0"/>
              <a:t>‹#›</a:t>
            </a:fld>
            <a:endParaRPr lang="en-US"/>
          </a:p>
        </p:txBody>
      </p:sp>
    </p:spTree>
    <p:extLst>
      <p:ext uri="{BB962C8B-B14F-4D97-AF65-F5344CB8AC3E}">
        <p14:creationId xmlns:p14="http://schemas.microsoft.com/office/powerpoint/2010/main" val="128543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F5061-674E-4232-BA79-83403DF68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E6659B-5E1C-46EB-A43D-6E3479A6EA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7090F-3AC0-432F-8BD5-332A17EEF437}"/>
              </a:ext>
            </a:extLst>
          </p:cNvPr>
          <p:cNvSpPr>
            <a:spLocks noGrp="1"/>
          </p:cNvSpPr>
          <p:nvPr>
            <p:ph type="dt" sz="half" idx="10"/>
          </p:nvPr>
        </p:nvSpPr>
        <p:spPr/>
        <p:txBody>
          <a:bodyPr/>
          <a:lstStyle/>
          <a:p>
            <a:fld id="{2A71F213-6083-4EDC-9743-54DC7841C255}" type="datetimeFigureOut">
              <a:rPr lang="en-US" smtClean="0"/>
              <a:t>1/16/2019</a:t>
            </a:fld>
            <a:endParaRPr lang="en-US"/>
          </a:p>
        </p:txBody>
      </p:sp>
      <p:sp>
        <p:nvSpPr>
          <p:cNvPr id="5" name="Footer Placeholder 4">
            <a:extLst>
              <a:ext uri="{FF2B5EF4-FFF2-40B4-BE49-F238E27FC236}">
                <a16:creationId xmlns:a16="http://schemas.microsoft.com/office/drawing/2014/main" id="{D234E878-F982-42B8-A241-4C7AADD20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50D1F-0158-4DB7-A8A4-34285EDF6D13}"/>
              </a:ext>
            </a:extLst>
          </p:cNvPr>
          <p:cNvSpPr>
            <a:spLocks noGrp="1"/>
          </p:cNvSpPr>
          <p:nvPr>
            <p:ph type="sldNum" sz="quarter" idx="12"/>
          </p:nvPr>
        </p:nvSpPr>
        <p:spPr/>
        <p:txBody>
          <a:bodyPr/>
          <a:lstStyle/>
          <a:p>
            <a:fld id="{E830817F-2219-4767-86AF-9247E767F558}" type="slidenum">
              <a:rPr lang="en-US" smtClean="0"/>
              <a:t>‹#›</a:t>
            </a:fld>
            <a:endParaRPr lang="en-US"/>
          </a:p>
        </p:txBody>
      </p:sp>
    </p:spTree>
    <p:extLst>
      <p:ext uri="{BB962C8B-B14F-4D97-AF65-F5344CB8AC3E}">
        <p14:creationId xmlns:p14="http://schemas.microsoft.com/office/powerpoint/2010/main" val="397479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9771-13F3-4B6D-A71B-295E9C527E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83E3A1-6F29-4AEA-B014-91E5AA0CB5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A34347-0AE7-46CA-AC35-A3885904DE8F}"/>
              </a:ext>
            </a:extLst>
          </p:cNvPr>
          <p:cNvSpPr>
            <a:spLocks noGrp="1"/>
          </p:cNvSpPr>
          <p:nvPr>
            <p:ph type="dt" sz="half" idx="10"/>
          </p:nvPr>
        </p:nvSpPr>
        <p:spPr/>
        <p:txBody>
          <a:bodyPr/>
          <a:lstStyle/>
          <a:p>
            <a:fld id="{2A71F213-6083-4EDC-9743-54DC7841C255}" type="datetimeFigureOut">
              <a:rPr lang="en-US" smtClean="0"/>
              <a:t>1/16/2019</a:t>
            </a:fld>
            <a:endParaRPr lang="en-US"/>
          </a:p>
        </p:txBody>
      </p:sp>
      <p:sp>
        <p:nvSpPr>
          <p:cNvPr id="5" name="Footer Placeholder 4">
            <a:extLst>
              <a:ext uri="{FF2B5EF4-FFF2-40B4-BE49-F238E27FC236}">
                <a16:creationId xmlns:a16="http://schemas.microsoft.com/office/drawing/2014/main" id="{9FE118B0-170C-42D1-8900-43269181B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730D7-AAD3-417A-A0AB-11BF407DDA3F}"/>
              </a:ext>
            </a:extLst>
          </p:cNvPr>
          <p:cNvSpPr>
            <a:spLocks noGrp="1"/>
          </p:cNvSpPr>
          <p:nvPr>
            <p:ph type="sldNum" sz="quarter" idx="12"/>
          </p:nvPr>
        </p:nvSpPr>
        <p:spPr/>
        <p:txBody>
          <a:bodyPr/>
          <a:lstStyle/>
          <a:p>
            <a:fld id="{E830817F-2219-4767-86AF-9247E767F558}" type="slidenum">
              <a:rPr lang="en-US" smtClean="0"/>
              <a:t>‹#›</a:t>
            </a:fld>
            <a:endParaRPr lang="en-US"/>
          </a:p>
        </p:txBody>
      </p:sp>
    </p:spTree>
    <p:extLst>
      <p:ext uri="{BB962C8B-B14F-4D97-AF65-F5344CB8AC3E}">
        <p14:creationId xmlns:p14="http://schemas.microsoft.com/office/powerpoint/2010/main" val="289560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DD3D1-2042-49F1-ADEF-45E8F63F18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1546F-8175-492C-9548-5C7C6F7852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C4732D-6B6D-4EC5-B1B7-5A381A4D70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E0553D-2EEC-4723-A0F1-6E8123ACE524}"/>
              </a:ext>
            </a:extLst>
          </p:cNvPr>
          <p:cNvSpPr>
            <a:spLocks noGrp="1"/>
          </p:cNvSpPr>
          <p:nvPr>
            <p:ph type="dt" sz="half" idx="10"/>
          </p:nvPr>
        </p:nvSpPr>
        <p:spPr/>
        <p:txBody>
          <a:bodyPr/>
          <a:lstStyle/>
          <a:p>
            <a:fld id="{2A71F213-6083-4EDC-9743-54DC7841C255}" type="datetimeFigureOut">
              <a:rPr lang="en-US" smtClean="0"/>
              <a:t>1/16/2019</a:t>
            </a:fld>
            <a:endParaRPr lang="en-US"/>
          </a:p>
        </p:txBody>
      </p:sp>
      <p:sp>
        <p:nvSpPr>
          <p:cNvPr id="6" name="Footer Placeholder 5">
            <a:extLst>
              <a:ext uri="{FF2B5EF4-FFF2-40B4-BE49-F238E27FC236}">
                <a16:creationId xmlns:a16="http://schemas.microsoft.com/office/drawing/2014/main" id="{C96F8580-E310-46C5-81A7-824CD3CE1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BF1402-A234-41B7-B9D6-193E23D0293D}"/>
              </a:ext>
            </a:extLst>
          </p:cNvPr>
          <p:cNvSpPr>
            <a:spLocks noGrp="1"/>
          </p:cNvSpPr>
          <p:nvPr>
            <p:ph type="sldNum" sz="quarter" idx="12"/>
          </p:nvPr>
        </p:nvSpPr>
        <p:spPr/>
        <p:txBody>
          <a:bodyPr/>
          <a:lstStyle/>
          <a:p>
            <a:fld id="{E830817F-2219-4767-86AF-9247E767F558}" type="slidenum">
              <a:rPr lang="en-US" smtClean="0"/>
              <a:t>‹#›</a:t>
            </a:fld>
            <a:endParaRPr lang="en-US"/>
          </a:p>
        </p:txBody>
      </p:sp>
    </p:spTree>
    <p:extLst>
      <p:ext uri="{BB962C8B-B14F-4D97-AF65-F5344CB8AC3E}">
        <p14:creationId xmlns:p14="http://schemas.microsoft.com/office/powerpoint/2010/main" val="166499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6BE3-4DB5-4050-A6E9-85C4493C60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1A69F0-DB3A-43F0-8A59-5640B56FAD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DD5D36-77EE-4243-B7C5-27CC6AA40B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0E3FDD-AF35-4D4D-B8F1-158FB4EDA2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FB58DF-684A-49A0-A26F-258C2DBB64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A02501-236D-4BE8-B19C-513F0DA8198C}"/>
              </a:ext>
            </a:extLst>
          </p:cNvPr>
          <p:cNvSpPr>
            <a:spLocks noGrp="1"/>
          </p:cNvSpPr>
          <p:nvPr>
            <p:ph type="dt" sz="half" idx="10"/>
          </p:nvPr>
        </p:nvSpPr>
        <p:spPr/>
        <p:txBody>
          <a:bodyPr/>
          <a:lstStyle/>
          <a:p>
            <a:fld id="{2A71F213-6083-4EDC-9743-54DC7841C255}" type="datetimeFigureOut">
              <a:rPr lang="en-US" smtClean="0"/>
              <a:t>1/16/2019</a:t>
            </a:fld>
            <a:endParaRPr lang="en-US"/>
          </a:p>
        </p:txBody>
      </p:sp>
      <p:sp>
        <p:nvSpPr>
          <p:cNvPr id="8" name="Footer Placeholder 7">
            <a:extLst>
              <a:ext uri="{FF2B5EF4-FFF2-40B4-BE49-F238E27FC236}">
                <a16:creationId xmlns:a16="http://schemas.microsoft.com/office/drawing/2014/main" id="{817AE47B-913C-4483-A522-AA4B753480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EDF606-08FD-4AE1-BB69-D9D1D60E40DE}"/>
              </a:ext>
            </a:extLst>
          </p:cNvPr>
          <p:cNvSpPr>
            <a:spLocks noGrp="1"/>
          </p:cNvSpPr>
          <p:nvPr>
            <p:ph type="sldNum" sz="quarter" idx="12"/>
          </p:nvPr>
        </p:nvSpPr>
        <p:spPr/>
        <p:txBody>
          <a:bodyPr/>
          <a:lstStyle/>
          <a:p>
            <a:fld id="{E830817F-2219-4767-86AF-9247E767F558}" type="slidenum">
              <a:rPr lang="en-US" smtClean="0"/>
              <a:t>‹#›</a:t>
            </a:fld>
            <a:endParaRPr lang="en-US"/>
          </a:p>
        </p:txBody>
      </p:sp>
    </p:spTree>
    <p:extLst>
      <p:ext uri="{BB962C8B-B14F-4D97-AF65-F5344CB8AC3E}">
        <p14:creationId xmlns:p14="http://schemas.microsoft.com/office/powerpoint/2010/main" val="420776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35B45-1262-438F-8FB8-373D454A55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A2849-F0DD-41B9-9504-C39F5B611275}"/>
              </a:ext>
            </a:extLst>
          </p:cNvPr>
          <p:cNvSpPr>
            <a:spLocks noGrp="1"/>
          </p:cNvSpPr>
          <p:nvPr>
            <p:ph type="dt" sz="half" idx="10"/>
          </p:nvPr>
        </p:nvSpPr>
        <p:spPr/>
        <p:txBody>
          <a:bodyPr/>
          <a:lstStyle/>
          <a:p>
            <a:fld id="{2A71F213-6083-4EDC-9743-54DC7841C255}" type="datetimeFigureOut">
              <a:rPr lang="en-US" smtClean="0"/>
              <a:t>1/16/2019</a:t>
            </a:fld>
            <a:endParaRPr lang="en-US"/>
          </a:p>
        </p:txBody>
      </p:sp>
      <p:sp>
        <p:nvSpPr>
          <p:cNvPr id="4" name="Footer Placeholder 3">
            <a:extLst>
              <a:ext uri="{FF2B5EF4-FFF2-40B4-BE49-F238E27FC236}">
                <a16:creationId xmlns:a16="http://schemas.microsoft.com/office/drawing/2014/main" id="{F7944EA7-420A-41B8-B52C-52F9AECB79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4C4A3D-3706-4869-8A6D-7158A50CA88E}"/>
              </a:ext>
            </a:extLst>
          </p:cNvPr>
          <p:cNvSpPr>
            <a:spLocks noGrp="1"/>
          </p:cNvSpPr>
          <p:nvPr>
            <p:ph type="sldNum" sz="quarter" idx="12"/>
          </p:nvPr>
        </p:nvSpPr>
        <p:spPr/>
        <p:txBody>
          <a:bodyPr/>
          <a:lstStyle/>
          <a:p>
            <a:fld id="{E830817F-2219-4767-86AF-9247E767F558}" type="slidenum">
              <a:rPr lang="en-US" smtClean="0"/>
              <a:t>‹#›</a:t>
            </a:fld>
            <a:endParaRPr lang="en-US"/>
          </a:p>
        </p:txBody>
      </p:sp>
    </p:spTree>
    <p:extLst>
      <p:ext uri="{BB962C8B-B14F-4D97-AF65-F5344CB8AC3E}">
        <p14:creationId xmlns:p14="http://schemas.microsoft.com/office/powerpoint/2010/main" val="174697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3A0FFC-B0D3-41C2-87F5-F44BA1356ED6}"/>
              </a:ext>
            </a:extLst>
          </p:cNvPr>
          <p:cNvSpPr>
            <a:spLocks noGrp="1"/>
          </p:cNvSpPr>
          <p:nvPr>
            <p:ph type="dt" sz="half" idx="10"/>
          </p:nvPr>
        </p:nvSpPr>
        <p:spPr/>
        <p:txBody>
          <a:bodyPr/>
          <a:lstStyle/>
          <a:p>
            <a:fld id="{2A71F213-6083-4EDC-9743-54DC7841C255}" type="datetimeFigureOut">
              <a:rPr lang="en-US" smtClean="0"/>
              <a:t>1/16/2019</a:t>
            </a:fld>
            <a:endParaRPr lang="en-US"/>
          </a:p>
        </p:txBody>
      </p:sp>
      <p:sp>
        <p:nvSpPr>
          <p:cNvPr id="3" name="Footer Placeholder 2">
            <a:extLst>
              <a:ext uri="{FF2B5EF4-FFF2-40B4-BE49-F238E27FC236}">
                <a16:creationId xmlns:a16="http://schemas.microsoft.com/office/drawing/2014/main" id="{6620CFAB-B74F-4E88-8020-A188395304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3B67B4-BB81-407B-84CD-258CCE1F96B2}"/>
              </a:ext>
            </a:extLst>
          </p:cNvPr>
          <p:cNvSpPr>
            <a:spLocks noGrp="1"/>
          </p:cNvSpPr>
          <p:nvPr>
            <p:ph type="sldNum" sz="quarter" idx="12"/>
          </p:nvPr>
        </p:nvSpPr>
        <p:spPr/>
        <p:txBody>
          <a:bodyPr/>
          <a:lstStyle/>
          <a:p>
            <a:fld id="{E830817F-2219-4767-86AF-9247E767F558}" type="slidenum">
              <a:rPr lang="en-US" smtClean="0"/>
              <a:t>‹#›</a:t>
            </a:fld>
            <a:endParaRPr lang="en-US"/>
          </a:p>
        </p:txBody>
      </p:sp>
    </p:spTree>
    <p:extLst>
      <p:ext uri="{BB962C8B-B14F-4D97-AF65-F5344CB8AC3E}">
        <p14:creationId xmlns:p14="http://schemas.microsoft.com/office/powerpoint/2010/main" val="195843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A917-7A83-421B-BFE9-0CDB657ABC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350F65-032F-4FB9-9B71-CC2A1F995A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E6A1B-5AFA-4B17-853D-A5E475514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60C94E-1F05-4332-9990-A62E14922244}"/>
              </a:ext>
            </a:extLst>
          </p:cNvPr>
          <p:cNvSpPr>
            <a:spLocks noGrp="1"/>
          </p:cNvSpPr>
          <p:nvPr>
            <p:ph type="dt" sz="half" idx="10"/>
          </p:nvPr>
        </p:nvSpPr>
        <p:spPr/>
        <p:txBody>
          <a:bodyPr/>
          <a:lstStyle/>
          <a:p>
            <a:fld id="{2A71F213-6083-4EDC-9743-54DC7841C255}" type="datetimeFigureOut">
              <a:rPr lang="en-US" smtClean="0"/>
              <a:t>1/16/2019</a:t>
            </a:fld>
            <a:endParaRPr lang="en-US"/>
          </a:p>
        </p:txBody>
      </p:sp>
      <p:sp>
        <p:nvSpPr>
          <p:cNvPr id="6" name="Footer Placeholder 5">
            <a:extLst>
              <a:ext uri="{FF2B5EF4-FFF2-40B4-BE49-F238E27FC236}">
                <a16:creationId xmlns:a16="http://schemas.microsoft.com/office/drawing/2014/main" id="{41DDEC75-6EC5-4425-A6A0-E9FDC1A8D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46140-E40F-4BAA-B297-54BF50BC3003}"/>
              </a:ext>
            </a:extLst>
          </p:cNvPr>
          <p:cNvSpPr>
            <a:spLocks noGrp="1"/>
          </p:cNvSpPr>
          <p:nvPr>
            <p:ph type="sldNum" sz="quarter" idx="12"/>
          </p:nvPr>
        </p:nvSpPr>
        <p:spPr/>
        <p:txBody>
          <a:bodyPr/>
          <a:lstStyle/>
          <a:p>
            <a:fld id="{E830817F-2219-4767-86AF-9247E767F558}" type="slidenum">
              <a:rPr lang="en-US" smtClean="0"/>
              <a:t>‹#›</a:t>
            </a:fld>
            <a:endParaRPr lang="en-US"/>
          </a:p>
        </p:txBody>
      </p:sp>
    </p:spTree>
    <p:extLst>
      <p:ext uri="{BB962C8B-B14F-4D97-AF65-F5344CB8AC3E}">
        <p14:creationId xmlns:p14="http://schemas.microsoft.com/office/powerpoint/2010/main" val="277928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A5BB-415C-47DB-8298-7584C8CB6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00B74D-BF32-44F2-8ADA-ED118004D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ECD781-10AA-41AF-B6BF-C9E1ECD9B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352470-9110-41AD-A776-8A3C1DA69420}"/>
              </a:ext>
            </a:extLst>
          </p:cNvPr>
          <p:cNvSpPr>
            <a:spLocks noGrp="1"/>
          </p:cNvSpPr>
          <p:nvPr>
            <p:ph type="dt" sz="half" idx="10"/>
          </p:nvPr>
        </p:nvSpPr>
        <p:spPr/>
        <p:txBody>
          <a:bodyPr/>
          <a:lstStyle/>
          <a:p>
            <a:fld id="{2A71F213-6083-4EDC-9743-54DC7841C255}" type="datetimeFigureOut">
              <a:rPr lang="en-US" smtClean="0"/>
              <a:t>1/16/2019</a:t>
            </a:fld>
            <a:endParaRPr lang="en-US"/>
          </a:p>
        </p:txBody>
      </p:sp>
      <p:sp>
        <p:nvSpPr>
          <p:cNvPr id="6" name="Footer Placeholder 5">
            <a:extLst>
              <a:ext uri="{FF2B5EF4-FFF2-40B4-BE49-F238E27FC236}">
                <a16:creationId xmlns:a16="http://schemas.microsoft.com/office/drawing/2014/main" id="{765C7775-ECD6-4A8F-8D08-9189A711C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76832-09B5-45FB-BFAC-4782DB13316E}"/>
              </a:ext>
            </a:extLst>
          </p:cNvPr>
          <p:cNvSpPr>
            <a:spLocks noGrp="1"/>
          </p:cNvSpPr>
          <p:nvPr>
            <p:ph type="sldNum" sz="quarter" idx="12"/>
          </p:nvPr>
        </p:nvSpPr>
        <p:spPr/>
        <p:txBody>
          <a:bodyPr/>
          <a:lstStyle/>
          <a:p>
            <a:fld id="{E830817F-2219-4767-86AF-9247E767F558}" type="slidenum">
              <a:rPr lang="en-US" smtClean="0"/>
              <a:t>‹#›</a:t>
            </a:fld>
            <a:endParaRPr lang="en-US"/>
          </a:p>
        </p:txBody>
      </p:sp>
    </p:spTree>
    <p:extLst>
      <p:ext uri="{BB962C8B-B14F-4D97-AF65-F5344CB8AC3E}">
        <p14:creationId xmlns:p14="http://schemas.microsoft.com/office/powerpoint/2010/main" val="382334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55F9B2-8CCB-4B52-AD11-970A526E98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199425-4DC0-4595-88A2-0658D82A9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24DF7-1067-4EB3-A44C-87C2D8EA7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1F213-6083-4EDC-9743-54DC7841C255}" type="datetimeFigureOut">
              <a:rPr lang="en-US" smtClean="0"/>
              <a:t>1/16/2019</a:t>
            </a:fld>
            <a:endParaRPr lang="en-US"/>
          </a:p>
        </p:txBody>
      </p:sp>
      <p:sp>
        <p:nvSpPr>
          <p:cNvPr id="5" name="Footer Placeholder 4">
            <a:extLst>
              <a:ext uri="{FF2B5EF4-FFF2-40B4-BE49-F238E27FC236}">
                <a16:creationId xmlns:a16="http://schemas.microsoft.com/office/drawing/2014/main" id="{64D2C5D7-A7B2-4C37-A21B-8DCE7AD97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F7790F-3C77-444F-8DBB-52BACEDB3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0817F-2219-4767-86AF-9247E767F558}" type="slidenum">
              <a:rPr lang="en-US" smtClean="0"/>
              <a:t>‹#›</a:t>
            </a:fld>
            <a:endParaRPr lang="en-US"/>
          </a:p>
        </p:txBody>
      </p:sp>
    </p:spTree>
    <p:extLst>
      <p:ext uri="{BB962C8B-B14F-4D97-AF65-F5344CB8AC3E}">
        <p14:creationId xmlns:p14="http://schemas.microsoft.com/office/powerpoint/2010/main" val="245392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prayer OR &quot;bible study&quot; OR &quot;christian meditation&quot; OR fasting -yoga -buddha -islam -buddhist -eastern">
            <a:extLst>
              <a:ext uri="{FF2B5EF4-FFF2-40B4-BE49-F238E27FC236}">
                <a16:creationId xmlns:a16="http://schemas.microsoft.com/office/drawing/2014/main" id="{2510FF9A-FF1C-4B54-8D70-7FF3F8F98B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78" r="11033" b="-3"/>
          <a:stretch/>
        </p:blipFill>
        <p:spPr bwMode="auto">
          <a:xfrm>
            <a:off x="1" y="-6235"/>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Image result for prayer OR &quot;bible study&quot; OR &quot;christian meditation&quot; OR fasting -yoga -buddha -islam -buddhist -eastern">
            <a:extLst>
              <a:ext uri="{FF2B5EF4-FFF2-40B4-BE49-F238E27FC236}">
                <a16:creationId xmlns:a16="http://schemas.microsoft.com/office/drawing/2014/main" id="{54DE4457-9BBD-4AB6-87DA-93D2DF9FD7D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56" r="-3" b="-3"/>
          <a:stretch/>
        </p:blipFill>
        <p:spPr bwMode="auto">
          <a:xfrm>
            <a:off x="7381876" y="10"/>
            <a:ext cx="4810125" cy="250182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Image result for prayer OR &quot;bible study&quot; OR &quot;christian meditation&quot; OR fasting -yoga -buddha -islam -buddhist -eastern">
            <a:extLst>
              <a:ext uri="{FF2B5EF4-FFF2-40B4-BE49-F238E27FC236}">
                <a16:creationId xmlns:a16="http://schemas.microsoft.com/office/drawing/2014/main" id="{70A69312-C3C5-47FF-A940-51D4AD5E1C9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260" r="10738" b="1"/>
          <a:stretch/>
        </p:blipFill>
        <p:spPr bwMode="auto">
          <a:xfrm>
            <a:off x="2249890" y="74184"/>
            <a:ext cx="3677817"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Image result for prayer OR &quot;bible study&quot; OR &quot;christian meditation&quot; OR fasting -yoga -buddha -islam -buddhist -eastern">
            <a:extLst>
              <a:ext uri="{FF2B5EF4-FFF2-40B4-BE49-F238E27FC236}">
                <a16:creationId xmlns:a16="http://schemas.microsoft.com/office/drawing/2014/main" id="{78C744C2-DB11-4847-BAD3-2E148721DAF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560" b="-2"/>
          <a:stretch/>
        </p:blipFill>
        <p:spPr bwMode="auto">
          <a:xfrm>
            <a:off x="1" y="2660089"/>
            <a:ext cx="7122523" cy="4197911"/>
          </a:xfrm>
          <a:custGeom>
            <a:avLst/>
            <a:gdLst>
              <a:gd name="connsiteX0" fmla="*/ 0 w 7122523"/>
              <a:gd name="connsiteY0" fmla="*/ 0 h 4197911"/>
              <a:gd name="connsiteX1" fmla="*/ 7122523 w 7122523"/>
              <a:gd name="connsiteY1" fmla="*/ 0 h 4197911"/>
              <a:gd name="connsiteX2" fmla="*/ 5177382 w 7122523"/>
              <a:gd name="connsiteY2" fmla="*/ 4197911 h 4197911"/>
              <a:gd name="connsiteX3" fmla="*/ 5171159 w 7122523"/>
              <a:gd name="connsiteY3" fmla="*/ 4197911 h 4197911"/>
              <a:gd name="connsiteX4" fmla="*/ 3981368 w 7122523"/>
              <a:gd name="connsiteY4" fmla="*/ 4197911 h 4197911"/>
              <a:gd name="connsiteX5" fmla="*/ 2331323 w 7122523"/>
              <a:gd name="connsiteY5" fmla="*/ 4197911 h 4197911"/>
              <a:gd name="connsiteX6" fmla="*/ 0 w 7122523"/>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79"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7534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9FFCE42-2AA2-47C5-99BD-500456F5330C}"/>
              </a:ext>
            </a:extLst>
          </p:cNvPr>
          <p:cNvSpPr>
            <a:spLocks noGrp="1"/>
          </p:cNvSpPr>
          <p:nvPr>
            <p:ph type="title"/>
          </p:nvPr>
        </p:nvSpPr>
        <p:spPr>
          <a:xfrm>
            <a:off x="6835063" y="3151926"/>
            <a:ext cx="4997354" cy="3214236"/>
          </a:xfrm>
        </p:spPr>
        <p:txBody>
          <a:bodyPr vert="horz" lIns="91440" tIns="45720" rIns="91440" bIns="45720" rtlCol="0" anchor="t">
            <a:normAutofit fontScale="90000"/>
          </a:bodyPr>
          <a:lstStyle/>
          <a:p>
            <a:pPr algn="r"/>
            <a:r>
              <a:rPr lang="en-US" sz="6000" b="1" kern="1200" dirty="0">
                <a:solidFill>
                  <a:srgbClr val="FFFFFF"/>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Spending Time with God: </a:t>
            </a:r>
            <a:br>
              <a:rPr lang="en-US" sz="6000" kern="1200" dirty="0">
                <a:solidFill>
                  <a:srgbClr val="FFFFFF"/>
                </a:solidFill>
                <a:latin typeface="+mj-lt"/>
                <a:ea typeface="+mj-ea"/>
                <a:cs typeface="+mj-cs"/>
              </a:rPr>
            </a:br>
            <a:r>
              <a:rPr lang="en-US" sz="6000" i="1" kern="1200" dirty="0">
                <a:solidFill>
                  <a:srgbClr val="FFFFFF"/>
                </a:solidFill>
                <a:latin typeface="+mj-lt"/>
                <a:ea typeface="+mj-ea"/>
                <a:cs typeface="+mj-cs"/>
              </a:rPr>
              <a:t>Training for Godliness</a:t>
            </a:r>
          </a:p>
        </p:txBody>
      </p:sp>
      <p:pic>
        <p:nvPicPr>
          <p:cNvPr id="1030" name="Picture 6" descr="Image result for prayer OR &quot;bible study&quot; OR &quot;christian meditation&quot; OR fasting -yoga -buddha -islam -buddhist -eastern">
            <a:extLst>
              <a:ext uri="{FF2B5EF4-FFF2-40B4-BE49-F238E27FC236}">
                <a16:creationId xmlns:a16="http://schemas.microsoft.com/office/drawing/2014/main" id="{9F51B01C-2E8C-4514-927C-ACF56E593F7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620" r="3" b="3"/>
          <a:stretch/>
        </p:blipFill>
        <p:spPr bwMode="auto">
          <a:xfrm>
            <a:off x="4922192" y="76807"/>
            <a:ext cx="3393943" cy="250283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3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3398FB-E2A2-4B05-8CD9-9E6CDF0B6E8C}"/>
              </a:ext>
            </a:extLst>
          </p:cNvPr>
          <p:cNvSpPr txBox="1"/>
          <p:nvPr/>
        </p:nvSpPr>
        <p:spPr>
          <a:xfrm>
            <a:off x="0" y="304800"/>
            <a:ext cx="12192000" cy="1446550"/>
          </a:xfrm>
          <a:prstGeom prst="rect">
            <a:avLst/>
          </a:prstGeom>
          <a:solidFill>
            <a:srgbClr val="573200">
              <a:alpha val="50000"/>
            </a:srgbClr>
          </a:solidFill>
        </p:spPr>
        <p:txBody>
          <a:bodyPr wrap="square" rtlCol="0">
            <a:spAutoFit/>
          </a:bodyPr>
          <a:lstStyle/>
          <a:p>
            <a:pPr algn="ctr"/>
            <a:r>
              <a:rPr lang="en-US" sz="4400" dirty="0">
                <a:solidFill>
                  <a:schemeClr val="bg1"/>
                </a:solidFill>
                <a:latin typeface="Aharoni" panose="02010803020104030203" pitchFamily="2" charset="-79"/>
                <a:cs typeface="Aharoni" panose="02010803020104030203" pitchFamily="2" charset="-79"/>
              </a:rPr>
              <a:t>Training for godliness is to intentionally and systematically submit your body to God.</a:t>
            </a:r>
          </a:p>
        </p:txBody>
      </p:sp>
      <p:sp>
        <p:nvSpPr>
          <p:cNvPr id="4" name="TextBox 3">
            <a:extLst>
              <a:ext uri="{FF2B5EF4-FFF2-40B4-BE49-F238E27FC236}">
                <a16:creationId xmlns:a16="http://schemas.microsoft.com/office/drawing/2014/main" id="{AA8E3ED7-E1AA-46EF-98BE-5C9825A3E585}"/>
              </a:ext>
            </a:extLst>
          </p:cNvPr>
          <p:cNvSpPr txBox="1"/>
          <p:nvPr/>
        </p:nvSpPr>
        <p:spPr>
          <a:xfrm>
            <a:off x="247650" y="1840795"/>
            <a:ext cx="4343401" cy="4832092"/>
          </a:xfrm>
          <a:prstGeom prst="rect">
            <a:avLst/>
          </a:prstGeom>
          <a:solidFill>
            <a:schemeClr val="tx1">
              <a:alpha val="50000"/>
            </a:schemeClr>
          </a:solid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Therefore, I urge you, brothers, in view of God’s mercy, to offer your bodies as living sacrifices, holy and pleasing to God—this is your spiritual act of worship. Do not conform any longer to the pattern of this world, but be transformed by the renewing of your mind. Then you will be able to test and approve what God’s will is—his good, pleasing and perfect will.</a:t>
            </a:r>
          </a:p>
          <a:p>
            <a:pPr algn="r"/>
            <a:r>
              <a:rPr lang="en-US" sz="22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Romans 12:1-2</a:t>
            </a:r>
          </a:p>
        </p:txBody>
      </p:sp>
      <p:sp>
        <p:nvSpPr>
          <p:cNvPr id="5" name="TextBox 4">
            <a:extLst>
              <a:ext uri="{FF2B5EF4-FFF2-40B4-BE49-F238E27FC236}">
                <a16:creationId xmlns:a16="http://schemas.microsoft.com/office/drawing/2014/main" id="{E13CC74E-B834-4C70-BB71-E96C6D4CC5AB}"/>
              </a:ext>
            </a:extLst>
          </p:cNvPr>
          <p:cNvSpPr txBox="1"/>
          <p:nvPr/>
        </p:nvSpPr>
        <p:spPr>
          <a:xfrm>
            <a:off x="900112" y="3872120"/>
            <a:ext cx="10391776" cy="2800767"/>
          </a:xfrm>
          <a:prstGeom prst="rect">
            <a:avLst/>
          </a:prstGeom>
          <a:solidFill>
            <a:schemeClr val="tx1">
              <a:alpha val="50000"/>
            </a:schemeClr>
          </a:solid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In the same way, count yourselves dead to sin but alive to God in Christ Jesus. Therefore do not let sin reign in your mortal body so that you obey its evil desires. Do not offer the parts of your body to sin, as instruments of wickedness, but rather offer yourselves to God, as those who have been brought from death to life; and offer the parts of your body to him as instruments of righteousness. For sin shall not be your master, because you are not under law, but under grace.</a:t>
            </a:r>
          </a:p>
          <a:p>
            <a:pPr algn="r"/>
            <a:r>
              <a:rPr lang="en-US" sz="22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Romans 6:11-14</a:t>
            </a:r>
          </a:p>
        </p:txBody>
      </p:sp>
    </p:spTree>
    <p:extLst>
      <p:ext uri="{BB962C8B-B14F-4D97-AF65-F5344CB8AC3E}">
        <p14:creationId xmlns:p14="http://schemas.microsoft.com/office/powerpoint/2010/main" val="145794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4A96-5774-4132-A9A5-7F41100EC137}"/>
              </a:ext>
            </a:extLst>
          </p:cNvPr>
          <p:cNvSpPr txBox="1"/>
          <p:nvPr/>
        </p:nvSpPr>
        <p:spPr>
          <a:xfrm>
            <a:off x="161924" y="4431595"/>
            <a:ext cx="11868152" cy="1477328"/>
          </a:xfrm>
          <a:prstGeom prst="rect">
            <a:avLst/>
          </a:prstGeom>
          <a:noFill/>
        </p:spPr>
        <p:txBody>
          <a:bodyPr wrap="square" rtlCol="0">
            <a:spAutoFit/>
          </a:bodyPr>
          <a:lstStyle/>
          <a:p>
            <a:pPr algn="ctr"/>
            <a:r>
              <a:rPr lang="en-US" sz="3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“To train means arranging our life around those practices that enable us to do what we cannot do by direct effort.”</a:t>
            </a:r>
          </a:p>
          <a:p>
            <a:pPr algn="r"/>
            <a:r>
              <a:rPr lang="en-US" sz="3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John </a:t>
            </a:r>
            <a:r>
              <a:rPr lang="en-US" sz="3000" dirty="0" err="1">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Ortberg</a:t>
            </a:r>
            <a:endParaRPr lang="en-US" sz="3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9739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4A96-5774-4132-A9A5-7F41100EC137}"/>
              </a:ext>
            </a:extLst>
          </p:cNvPr>
          <p:cNvSpPr txBox="1"/>
          <p:nvPr/>
        </p:nvSpPr>
        <p:spPr>
          <a:xfrm>
            <a:off x="161924" y="4431595"/>
            <a:ext cx="11868152" cy="1477328"/>
          </a:xfrm>
          <a:prstGeom prst="rect">
            <a:avLst/>
          </a:prstGeom>
          <a:noFill/>
        </p:spPr>
        <p:txBody>
          <a:bodyPr wrap="square" rtlCol="0">
            <a:spAutoFit/>
          </a:bodyPr>
          <a:lstStyle/>
          <a:p>
            <a:pPr algn="ctr"/>
            <a:r>
              <a:rPr lang="en-US" sz="3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“Spiritual disciplines: Training exercises to give us power to live in the kingdom.”</a:t>
            </a:r>
          </a:p>
          <a:p>
            <a:pPr algn="r"/>
            <a:r>
              <a:rPr lang="en-US" sz="3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John </a:t>
            </a:r>
            <a:r>
              <a:rPr lang="en-US" sz="3000" dirty="0" err="1">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Ortberg</a:t>
            </a:r>
            <a:endParaRPr lang="en-US" sz="3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4816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4A96-5774-4132-A9A5-7F41100EC137}"/>
              </a:ext>
            </a:extLst>
          </p:cNvPr>
          <p:cNvSpPr txBox="1"/>
          <p:nvPr/>
        </p:nvSpPr>
        <p:spPr>
          <a:xfrm>
            <a:off x="161924" y="4431595"/>
            <a:ext cx="11868152" cy="1477328"/>
          </a:xfrm>
          <a:prstGeom prst="rect">
            <a:avLst/>
          </a:prstGeom>
          <a:noFill/>
        </p:spPr>
        <p:txBody>
          <a:bodyPr wrap="square" rtlCol="0">
            <a:spAutoFit/>
          </a:bodyPr>
          <a:lstStyle/>
          <a:p>
            <a:pPr algn="ctr"/>
            <a:r>
              <a:rPr lang="en-US" sz="3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“Purpose: To enable you to do the right thing at the right time in the right spirit.”</a:t>
            </a:r>
          </a:p>
          <a:p>
            <a:pPr algn="r"/>
            <a:r>
              <a:rPr lang="en-US" sz="3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John </a:t>
            </a:r>
            <a:r>
              <a:rPr lang="en-US" sz="3000" dirty="0" err="1">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Ortberg</a:t>
            </a:r>
            <a:endParaRPr lang="en-US" sz="3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24330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5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E6AC1E-9B9F-4E41-B2A9-AD1DB8FEBA93}"/>
              </a:ext>
            </a:extLst>
          </p:cNvPr>
          <p:cNvSpPr txBox="1"/>
          <p:nvPr/>
        </p:nvSpPr>
        <p:spPr>
          <a:xfrm>
            <a:off x="376237" y="5551527"/>
            <a:ext cx="11439525" cy="1107996"/>
          </a:xfrm>
          <a:prstGeom prst="rect">
            <a:avLst/>
          </a:prstGeom>
          <a:solidFill>
            <a:schemeClr val="bg1">
              <a:alpha val="75000"/>
            </a:schemeClr>
          </a:solidFill>
        </p:spPr>
        <p:txBody>
          <a:bodyPr wrap="square" rtlCol="0">
            <a:spAutoFit/>
          </a:bodyPr>
          <a:lstStyle/>
          <a:p>
            <a:pPr algn="ctr"/>
            <a:r>
              <a:rPr lang="en-US" sz="6600" dirty="0">
                <a:latin typeface="Aharoni" panose="02010803020104030203" pitchFamily="2" charset="-79"/>
                <a:cs typeface="Aharoni" panose="02010803020104030203" pitchFamily="2" charset="-79"/>
              </a:rPr>
              <a:t>What is the gospel of Jesus?</a:t>
            </a:r>
          </a:p>
        </p:txBody>
      </p:sp>
      <p:sp>
        <p:nvSpPr>
          <p:cNvPr id="3" name="TextBox 2">
            <a:extLst>
              <a:ext uri="{FF2B5EF4-FFF2-40B4-BE49-F238E27FC236}">
                <a16:creationId xmlns:a16="http://schemas.microsoft.com/office/drawing/2014/main" id="{F95A7E6C-B3D4-4E8B-B8C1-9863CEC7F0EA}"/>
              </a:ext>
            </a:extLst>
          </p:cNvPr>
          <p:cNvSpPr txBox="1"/>
          <p:nvPr/>
        </p:nvSpPr>
        <p:spPr>
          <a:xfrm>
            <a:off x="6281737" y="752475"/>
            <a:ext cx="5619750" cy="4031873"/>
          </a:xfrm>
          <a:prstGeom prst="rect">
            <a:avLst/>
          </a:prstGeom>
          <a:solidFill>
            <a:schemeClr val="bg1">
              <a:alpha val="75000"/>
            </a:schemeClr>
          </a:solidFill>
        </p:spPr>
        <p:txBody>
          <a:bodyPr wrap="square" rtlCol="0">
            <a:spAutoFit/>
          </a:bodyPr>
          <a:lstStyle/>
          <a:p>
            <a:pPr algn="ctr"/>
            <a:r>
              <a:rPr lang="en-US" sz="3200" dirty="0">
                <a:latin typeface="Aharoni" panose="02010803020104030203" pitchFamily="2" charset="-79"/>
                <a:cs typeface="Aharoni" panose="02010803020104030203" pitchFamily="2" charset="-79"/>
              </a:rPr>
              <a:t>… Jesus went into Galilee, proclaiming the good news of God. “</a:t>
            </a:r>
            <a:r>
              <a:rPr lang="en-US" sz="3200" dirty="0">
                <a:solidFill>
                  <a:srgbClr val="C00000"/>
                </a:solidFill>
                <a:latin typeface="Aharoni" panose="02010803020104030203" pitchFamily="2" charset="-79"/>
                <a:cs typeface="Aharoni" panose="02010803020104030203" pitchFamily="2" charset="-79"/>
              </a:rPr>
              <a:t>The time has come</a:t>
            </a:r>
            <a:r>
              <a:rPr lang="en-US" sz="3200" dirty="0">
                <a:latin typeface="Aharoni" panose="02010803020104030203" pitchFamily="2" charset="-79"/>
                <a:cs typeface="Aharoni" panose="02010803020104030203" pitchFamily="2" charset="-79"/>
              </a:rPr>
              <a:t>,” he said. “</a:t>
            </a:r>
            <a:r>
              <a:rPr lang="en-US" sz="3200" dirty="0">
                <a:solidFill>
                  <a:srgbClr val="C00000"/>
                </a:solidFill>
                <a:latin typeface="Aharoni" panose="02010803020104030203" pitchFamily="2" charset="-79"/>
                <a:cs typeface="Aharoni" panose="02010803020104030203" pitchFamily="2" charset="-79"/>
              </a:rPr>
              <a:t>The kingdom of God is near. Repent and believe the good news!</a:t>
            </a:r>
            <a:r>
              <a:rPr lang="en-US" sz="3200" dirty="0">
                <a:latin typeface="Aharoni" panose="02010803020104030203" pitchFamily="2" charset="-79"/>
                <a:cs typeface="Aharoni" panose="02010803020104030203" pitchFamily="2" charset="-79"/>
              </a:rPr>
              <a:t>”</a:t>
            </a:r>
          </a:p>
          <a:p>
            <a:pPr algn="r"/>
            <a:r>
              <a:rPr lang="en-US" sz="3200" dirty="0">
                <a:latin typeface="Aharoni" panose="02010803020104030203" pitchFamily="2" charset="-79"/>
                <a:cs typeface="Aharoni" panose="02010803020104030203" pitchFamily="2" charset="-79"/>
              </a:rPr>
              <a:t>- Mark 1:14-15</a:t>
            </a:r>
          </a:p>
        </p:txBody>
      </p:sp>
    </p:spTree>
    <p:extLst>
      <p:ext uri="{BB962C8B-B14F-4D97-AF65-F5344CB8AC3E}">
        <p14:creationId xmlns:p14="http://schemas.microsoft.com/office/powerpoint/2010/main" val="12925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C64F3A3-1F16-419A-8B0A-98AEE8BEE918}"/>
              </a:ext>
            </a:extLst>
          </p:cNvPr>
          <p:cNvSpPr txBox="1"/>
          <p:nvPr/>
        </p:nvSpPr>
        <p:spPr>
          <a:xfrm>
            <a:off x="228599" y="2671010"/>
            <a:ext cx="6424863" cy="3477121"/>
          </a:xfrm>
          <a:prstGeom prst="rect">
            <a:avLst/>
          </a:prstGeom>
        </p:spPr>
        <p:txBody>
          <a:bodyPr vert="horz" lIns="91440" tIns="45720" rIns="91440" bIns="45720" rtlCol="0" anchor="t">
            <a:normAutofit fontScale="92500"/>
          </a:bodyPr>
          <a:lstStyle/>
          <a:p>
            <a:pPr>
              <a:lnSpc>
                <a:spcPct val="90000"/>
              </a:lnSpc>
              <a:spcBef>
                <a:spcPct val="0"/>
              </a:spcBef>
              <a:spcAft>
                <a:spcPts val="600"/>
              </a:spcAft>
            </a:pPr>
            <a:r>
              <a:rPr lang="en-US" sz="6000" dirty="0">
                <a:latin typeface="+mj-lt"/>
                <a:ea typeface="+mj-ea"/>
                <a:cs typeface="+mj-cs"/>
              </a:rPr>
              <a:t>“Gospel of minimum-requirements-to-get-into-heaven-when-you-die”</a:t>
            </a:r>
          </a:p>
        </p:txBody>
      </p:sp>
      <p:cxnSp>
        <p:nvCxnSpPr>
          <p:cNvPr id="73" name="Straight Arrow Connector 72">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26" name="Picture 2" descr="https://student.unsw.edu.au/sites/all/files/styles/inline_image/public/page_image/checklist.png">
            <a:extLst>
              <a:ext uri="{FF2B5EF4-FFF2-40B4-BE49-F238E27FC236}">
                <a16:creationId xmlns:a16="http://schemas.microsoft.com/office/drawing/2014/main" id="{485B24C1-3F0F-41E9-B235-495F8F9689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97" r="27089" b="-1"/>
          <a:stretch/>
        </p:blipFill>
        <p:spPr bwMode="auto">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3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yoked together matthew 11">
            <a:extLst>
              <a:ext uri="{FF2B5EF4-FFF2-40B4-BE49-F238E27FC236}">
                <a16:creationId xmlns:a16="http://schemas.microsoft.com/office/drawing/2014/main" id="{299AB1B2-0BF3-4963-9484-79D2EFF6D9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4" t="7537" b="19716"/>
          <a:stretch/>
        </p:blipFill>
        <p:spPr bwMode="auto">
          <a:xfrm>
            <a:off x="643468" y="643467"/>
            <a:ext cx="5221482" cy="55710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arrying cross">
            <a:extLst>
              <a:ext uri="{FF2B5EF4-FFF2-40B4-BE49-F238E27FC236}">
                <a16:creationId xmlns:a16="http://schemas.microsoft.com/office/drawing/2014/main" id="{A9971080-EA6D-418B-A5FB-C5AC8A3083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87" r="35571" b="-1"/>
          <a:stretch/>
        </p:blipFill>
        <p:spPr bwMode="auto">
          <a:xfrm>
            <a:off x="6176432" y="643467"/>
            <a:ext cx="5372100" cy="55710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45919DA-4EF7-4A2C-8E03-ABDE2E73ED63}"/>
              </a:ext>
            </a:extLst>
          </p:cNvPr>
          <p:cNvSpPr txBox="1"/>
          <p:nvPr/>
        </p:nvSpPr>
        <p:spPr>
          <a:xfrm>
            <a:off x="6261694" y="4189542"/>
            <a:ext cx="5286838" cy="1938992"/>
          </a:xfrm>
          <a:prstGeom prst="rect">
            <a:avLst/>
          </a:prstGeom>
          <a:solidFill>
            <a:schemeClr val="bg1">
              <a:alpha val="75000"/>
            </a:schemeClr>
          </a:solidFill>
        </p:spPr>
        <p:txBody>
          <a:bodyPr wrap="square" rtlCol="0">
            <a:spAutoFit/>
          </a:bodyPr>
          <a:lstStyle/>
          <a:p>
            <a:pPr algn="ctr"/>
            <a:r>
              <a:rPr lang="en-US" sz="2400" dirty="0">
                <a:latin typeface="Aharoni" panose="02010803020104030203" pitchFamily="2" charset="-79"/>
                <a:cs typeface="Aharoni" panose="02010803020104030203" pitchFamily="2" charset="-79"/>
              </a:rPr>
              <a:t>Then he said to them all: “</a:t>
            </a:r>
            <a:r>
              <a:rPr lang="en-US" sz="2400" dirty="0">
                <a:solidFill>
                  <a:srgbClr val="C00000"/>
                </a:solidFill>
                <a:latin typeface="Aharoni" panose="02010803020104030203" pitchFamily="2" charset="-79"/>
                <a:cs typeface="Aharoni" panose="02010803020104030203" pitchFamily="2" charset="-79"/>
              </a:rPr>
              <a:t>If anyone would come after me, he must deny himself and take up his cross daily and follow me</a:t>
            </a:r>
            <a:r>
              <a:rPr lang="en-US" sz="2400" dirty="0">
                <a:latin typeface="Aharoni" panose="02010803020104030203" pitchFamily="2" charset="-79"/>
                <a:cs typeface="Aharoni" panose="02010803020104030203" pitchFamily="2" charset="-79"/>
              </a:rPr>
              <a:t>.”</a:t>
            </a:r>
          </a:p>
          <a:p>
            <a:pPr algn="r"/>
            <a:r>
              <a:rPr lang="en-US" sz="2400" dirty="0">
                <a:latin typeface="Aharoni" panose="02010803020104030203" pitchFamily="2" charset="-79"/>
                <a:cs typeface="Aharoni" panose="02010803020104030203" pitchFamily="2" charset="-79"/>
              </a:rPr>
              <a:t>- Luke 9:23</a:t>
            </a:r>
          </a:p>
        </p:txBody>
      </p:sp>
      <p:sp>
        <p:nvSpPr>
          <p:cNvPr id="9" name="TextBox 8">
            <a:extLst>
              <a:ext uri="{FF2B5EF4-FFF2-40B4-BE49-F238E27FC236}">
                <a16:creationId xmlns:a16="http://schemas.microsoft.com/office/drawing/2014/main" id="{621710BA-489B-4621-9CC0-1413FFFCADB6}"/>
              </a:ext>
            </a:extLst>
          </p:cNvPr>
          <p:cNvSpPr txBox="1"/>
          <p:nvPr/>
        </p:nvSpPr>
        <p:spPr>
          <a:xfrm>
            <a:off x="643468" y="3967764"/>
            <a:ext cx="5286838" cy="2246769"/>
          </a:xfrm>
          <a:prstGeom prst="rect">
            <a:avLst/>
          </a:prstGeom>
          <a:solidFill>
            <a:schemeClr val="bg1">
              <a:alpha val="75000"/>
            </a:schemeClr>
          </a:solidFill>
        </p:spPr>
        <p:txBody>
          <a:bodyPr wrap="square" rtlCol="0">
            <a:spAutoFit/>
          </a:bodyPr>
          <a:lstStyle/>
          <a:p>
            <a:pPr algn="ctr"/>
            <a:r>
              <a:rPr lang="en-US" sz="2000" dirty="0">
                <a:latin typeface="Aharoni" panose="02010803020104030203" pitchFamily="2" charset="-79"/>
                <a:cs typeface="Aharoni" panose="02010803020104030203" pitchFamily="2" charset="-79"/>
              </a:rPr>
              <a:t>“</a:t>
            </a:r>
            <a:r>
              <a:rPr lang="en-US" sz="2000" dirty="0">
                <a:solidFill>
                  <a:srgbClr val="C00000"/>
                </a:solidFill>
                <a:latin typeface="Aharoni" panose="02010803020104030203" pitchFamily="2" charset="-79"/>
                <a:cs typeface="Aharoni" panose="02010803020104030203" pitchFamily="2" charset="-79"/>
              </a:rPr>
              <a:t>Come to me, all you who are weary and burdened, and I will give you rest. Take my yoke upon you and learn from me, for I am gentle and humble in heart, and you will find rest for your souls. For my yoke is easy and my burden is light</a:t>
            </a:r>
            <a:r>
              <a:rPr lang="en-US" sz="2000" dirty="0">
                <a:latin typeface="Aharoni" panose="02010803020104030203" pitchFamily="2" charset="-79"/>
                <a:cs typeface="Aharoni" panose="02010803020104030203" pitchFamily="2" charset="-79"/>
              </a:rPr>
              <a:t>.”</a:t>
            </a:r>
          </a:p>
          <a:p>
            <a:pPr algn="r"/>
            <a:r>
              <a:rPr lang="en-US" sz="2000" dirty="0">
                <a:latin typeface="Aharoni" panose="02010803020104030203" pitchFamily="2" charset="-79"/>
                <a:cs typeface="Aharoni" panose="02010803020104030203" pitchFamily="2" charset="-79"/>
              </a:rPr>
              <a:t>- Matthew 11:28-30</a:t>
            </a:r>
          </a:p>
        </p:txBody>
      </p:sp>
    </p:spTree>
    <p:extLst>
      <p:ext uri="{BB962C8B-B14F-4D97-AF65-F5344CB8AC3E}">
        <p14:creationId xmlns:p14="http://schemas.microsoft.com/office/powerpoint/2010/main" val="416987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0" name="Picture 4" descr="http://meltawaypoundsnow.com/wp-content/uploads/2017/06/fitness-super-store-uk1.png">
            <a:extLst>
              <a:ext uri="{FF2B5EF4-FFF2-40B4-BE49-F238E27FC236}">
                <a16:creationId xmlns:a16="http://schemas.microsoft.com/office/drawing/2014/main" id="{596612D8-6E9F-4A97-9209-9EA166A1A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44396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5FD208-B803-4B50-8FDA-29A1FE4CEF09}"/>
              </a:ext>
            </a:extLst>
          </p:cNvPr>
          <p:cNvSpPr txBox="1"/>
          <p:nvPr/>
        </p:nvSpPr>
        <p:spPr>
          <a:xfrm>
            <a:off x="238125" y="4658728"/>
            <a:ext cx="11715750" cy="2062103"/>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 Train yourself to be godly. For physical training is of some value, but godliness has value for all things, holding promise for both the present life and the life to come.</a:t>
            </a:r>
          </a:p>
          <a:p>
            <a:pPr algn="r"/>
            <a:r>
              <a:rPr lang="en-US" sz="3200" dirty="0">
                <a:solidFill>
                  <a:schemeClr val="bg1"/>
                </a:solidFill>
                <a:latin typeface="Aharoni" panose="02010803020104030203" pitchFamily="2" charset="-79"/>
                <a:cs typeface="Aharoni" panose="02010803020104030203" pitchFamily="2" charset="-79"/>
              </a:rPr>
              <a:t>- 1 Timothy 4:7-8</a:t>
            </a:r>
          </a:p>
        </p:txBody>
      </p:sp>
    </p:spTree>
    <p:extLst>
      <p:ext uri="{BB962C8B-B14F-4D97-AF65-F5344CB8AC3E}">
        <p14:creationId xmlns:p14="http://schemas.microsoft.com/office/powerpoint/2010/main" val="120958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7BD51-96DF-4D66-A238-BADC40C9F3CA}"/>
              </a:ext>
            </a:extLst>
          </p:cNvPr>
          <p:cNvSpPr txBox="1"/>
          <p:nvPr/>
        </p:nvSpPr>
        <p:spPr>
          <a:xfrm>
            <a:off x="7781926" y="1711702"/>
            <a:ext cx="4276725" cy="452431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sz="3200" i="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No, I beat my body and make it my slave so that after I have preached to others, I myself will not be disqualified for the prize</a:t>
            </a:r>
            <a:r>
              <a:rPr lang="en-US" sz="32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p>
          <a:p>
            <a:pPr algn="r"/>
            <a:r>
              <a:rPr lang="en-US" sz="32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- 1 Corinthians 9:27</a:t>
            </a:r>
          </a:p>
        </p:txBody>
      </p:sp>
      <p:sp>
        <p:nvSpPr>
          <p:cNvPr id="3" name="TextBox 2">
            <a:extLst>
              <a:ext uri="{FF2B5EF4-FFF2-40B4-BE49-F238E27FC236}">
                <a16:creationId xmlns:a16="http://schemas.microsoft.com/office/drawing/2014/main" id="{3D3398FB-E2A2-4B05-8CD9-9E6CDF0B6E8C}"/>
              </a:ext>
            </a:extLst>
          </p:cNvPr>
          <p:cNvSpPr txBox="1"/>
          <p:nvPr/>
        </p:nvSpPr>
        <p:spPr>
          <a:xfrm>
            <a:off x="5543551" y="285750"/>
            <a:ext cx="6515100" cy="1107996"/>
          </a:xfrm>
          <a:prstGeom prst="rect">
            <a:avLst/>
          </a:prstGeom>
          <a:noFill/>
        </p:spPr>
        <p:txBody>
          <a:bodyPr wrap="square" rtlCol="0">
            <a:spAutoFit/>
          </a:bodyPr>
          <a:lstStyle/>
          <a:p>
            <a:pPr algn="ctr"/>
            <a:r>
              <a:rPr lang="en-US" sz="6600" dirty="0">
                <a:solidFill>
                  <a:schemeClr val="bg1"/>
                </a:solidFill>
                <a:latin typeface="Aharoni" panose="02010803020104030203" pitchFamily="2" charset="-79"/>
                <a:cs typeface="Aharoni" panose="02010803020104030203" pitchFamily="2" charset="-79"/>
              </a:rPr>
              <a:t>Training is Hard</a:t>
            </a:r>
          </a:p>
        </p:txBody>
      </p:sp>
    </p:spTree>
    <p:extLst>
      <p:ext uri="{BB962C8B-B14F-4D97-AF65-F5344CB8AC3E}">
        <p14:creationId xmlns:p14="http://schemas.microsoft.com/office/powerpoint/2010/main" val="3356685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7BD51-96DF-4D66-A238-BADC40C9F3CA}"/>
              </a:ext>
            </a:extLst>
          </p:cNvPr>
          <p:cNvSpPr txBox="1"/>
          <p:nvPr/>
        </p:nvSpPr>
        <p:spPr>
          <a:xfrm>
            <a:off x="7629525" y="335845"/>
            <a:ext cx="4343401" cy="6186309"/>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Do you not know that in a race all the runners run, but only one gets the prize? Run in such a way as to get the prize. Everyone who competes in the games goes into strict training. They do it to get a crown that will not last; but we do it to get a crown that will last forever. Therefore I do not run like a man running aimlessly; I do not fight like a man beating the air. No, I beat my body and make it my slave so that after I have preached to others, I myself will not be disqualified for the prize.</a:t>
            </a:r>
          </a:p>
          <a:p>
            <a:pPr algn="r"/>
            <a:r>
              <a:rPr lang="en-US" sz="22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- 1 Corinthians 9:24-27</a:t>
            </a:r>
          </a:p>
        </p:txBody>
      </p:sp>
    </p:spTree>
    <p:extLst>
      <p:ext uri="{BB962C8B-B14F-4D97-AF65-F5344CB8AC3E}">
        <p14:creationId xmlns:p14="http://schemas.microsoft.com/office/powerpoint/2010/main" val="742803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7BD51-96DF-4D66-A238-BADC40C9F3CA}"/>
              </a:ext>
            </a:extLst>
          </p:cNvPr>
          <p:cNvSpPr txBox="1"/>
          <p:nvPr/>
        </p:nvSpPr>
        <p:spPr>
          <a:xfrm>
            <a:off x="6191251" y="335845"/>
            <a:ext cx="5781676" cy="6093976"/>
          </a:xfrm>
          <a:prstGeom prst="rect">
            <a:avLst/>
          </a:prstGeom>
          <a:noFill/>
        </p:spPr>
        <p:txBody>
          <a:bodyPr wrap="square" rtlCol="0">
            <a:spAutoFit/>
          </a:bodyPr>
          <a:lstStyle/>
          <a:p>
            <a:pPr algn="ctr"/>
            <a:r>
              <a:rPr lang="en-US" sz="3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“To depart from righteousness is to choose a life of crushing burdens, failures, and disappointments, a life caught in the toils of endless problems that are never resolved… The ‘cost of discipleship,’ though it may take all we have, is small compared to the lot of those who don’t accept Christ’s invitation to be a part of his company in the Way of life.”</a:t>
            </a:r>
          </a:p>
          <a:p>
            <a:pPr algn="r"/>
            <a:r>
              <a:rPr lang="en-US" sz="3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Dallas Willard</a:t>
            </a:r>
          </a:p>
        </p:txBody>
      </p:sp>
    </p:spTree>
    <p:extLst>
      <p:ext uri="{BB962C8B-B14F-4D97-AF65-F5344CB8AC3E}">
        <p14:creationId xmlns:p14="http://schemas.microsoft.com/office/powerpoint/2010/main" val="204634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7BD51-96DF-4D66-A238-BADC40C9F3CA}"/>
              </a:ext>
            </a:extLst>
          </p:cNvPr>
          <p:cNvSpPr txBox="1"/>
          <p:nvPr/>
        </p:nvSpPr>
        <p:spPr>
          <a:xfrm>
            <a:off x="161924" y="4002970"/>
            <a:ext cx="11868152" cy="2400657"/>
          </a:xfrm>
          <a:prstGeom prst="rect">
            <a:avLst/>
          </a:prstGeom>
          <a:solidFill>
            <a:schemeClr val="bg1">
              <a:alpha val="67000"/>
            </a:schemeClr>
          </a:solidFill>
        </p:spPr>
        <p:txBody>
          <a:bodyPr wrap="square" rtlCol="0">
            <a:spAutoFit/>
          </a:bodyPr>
          <a:lstStyle/>
          <a:p>
            <a:pPr algn="ctr"/>
            <a:r>
              <a:rPr lang="en-US" sz="3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“Come to me, all you who are weary and burdened, and I will give you rest. Take my yoke upon you and learn from me, for I am gentle and humble in heart, and you will find rest for your souls. For my yoke is easy and my burden is light.”</a:t>
            </a:r>
          </a:p>
          <a:p>
            <a:pPr algn="r"/>
            <a:r>
              <a:rPr lang="en-US" sz="3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Matthew 11:28-30</a:t>
            </a:r>
          </a:p>
        </p:txBody>
      </p:sp>
    </p:spTree>
    <p:extLst>
      <p:ext uri="{BB962C8B-B14F-4D97-AF65-F5344CB8AC3E}">
        <p14:creationId xmlns:p14="http://schemas.microsoft.com/office/powerpoint/2010/main" val="3087843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1372</Words>
  <Application>Microsoft Office PowerPoint</Application>
  <PresentationFormat>Widescreen</PresentationFormat>
  <Paragraphs>137</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Aharoni</vt:lpstr>
      <vt:lpstr>Arial</vt:lpstr>
      <vt:lpstr>Calibri</vt:lpstr>
      <vt:lpstr>Calibri Light</vt:lpstr>
      <vt:lpstr>Office Theme</vt:lpstr>
      <vt:lpstr>Spending Time with God:  Training for Godliness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Spending Time with God:  The Way of Jesus</dc:title>
  <dc:creator>Stephen Suffron</dc:creator>
  <cp:lastModifiedBy>Stephen Suffron</cp:lastModifiedBy>
  <cp:revision>17</cp:revision>
  <dcterms:created xsi:type="dcterms:W3CDTF">2019-01-09T17:12:17Z</dcterms:created>
  <dcterms:modified xsi:type="dcterms:W3CDTF">2019-01-17T01:35:00Z</dcterms:modified>
</cp:coreProperties>
</file>